
<file path=[Content_Types].xml><?xml version="1.0" encoding="utf-8"?>
<Types xmlns="http://schemas.openxmlformats.org/package/2006/content-types">
  <Default Extension="pict" ContentType="image/pict"/>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Layouts/slideLayout31.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Layouts/slideLayout28.xml" ContentType="application/vnd.openxmlformats-officedocument.presentationml.slideLayout+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Masters/slideMaster3.xml" ContentType="application/vnd.openxmlformats-officedocument.presentationml.slideMaster+xml"/>
  <Override PartName="/ppt/slideLayouts/slideLayout32.xml" ContentType="application/vnd.openxmlformats-officedocument.presentationml.slideLayout+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diagrams/layout1.xml" ContentType="application/vnd.openxmlformats-officedocument.drawingml.diagramLayout+xml"/>
  <Override PartName="/ppt/slideLayouts/slideLayout29.xml" ContentType="application/vnd.openxmlformats-officedocument.presentationml.slideLayout+xml"/>
  <Override PartName="/ppt/diagrams/quickStyle1.xml" ContentType="application/vnd.openxmlformats-officedocument.drawingml.diagramStyle+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3.xml" ContentType="application/vnd.openxmlformats-officedocument.presentationml.slideLayout+xml"/>
  <Override PartName="/ppt/theme/theme4.xml" ContentType="application/vnd.openxmlformats-officedocument.them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diagrams/drawing1.xml" ContentType="application/vnd.ms-office.drawingml.diagramDrawing+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30.xml" ContentType="application/vnd.openxmlformats-officedocument.presentationml.slideLayout+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96" r:id="rId2"/>
    <p:sldMasterId id="2147483708" r:id="rId3"/>
  </p:sldMasterIdLst>
  <p:notesMasterIdLst>
    <p:notesMasterId r:id="rId19"/>
  </p:notesMasterIdLst>
  <p:sldIdLst>
    <p:sldId id="273" r:id="rId4"/>
    <p:sldId id="274" r:id="rId5"/>
    <p:sldId id="266" r:id="rId6"/>
    <p:sldId id="275" r:id="rId7"/>
    <p:sldId id="276" r:id="rId8"/>
    <p:sldId id="271" r:id="rId9"/>
    <p:sldId id="277" r:id="rId10"/>
    <p:sldId id="267" r:id="rId11"/>
    <p:sldId id="272" r:id="rId12"/>
    <p:sldId id="258" r:id="rId13"/>
    <p:sldId id="259" r:id="rId14"/>
    <p:sldId id="260" r:id="rId15"/>
    <p:sldId id="261" r:id="rId16"/>
    <p:sldId id="278"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40000"/>
    <a:srgbClr val="D6850B"/>
    <a:srgbClr val="9C7759"/>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27" d="100"/>
          <a:sy n="127" d="100"/>
        </p:scale>
        <p:origin x="-1920"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13F4A-83D2-450B-B0BB-4E172E85282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342B1C1-FA7C-4BA1-8EF2-826439AE5F8B}">
      <dgm:prSet phldrT="[Text]"/>
      <dgm:spPr/>
      <dgm:t>
        <a:bodyPr/>
        <a:lstStyle/>
        <a:p>
          <a:r>
            <a:rPr lang="en-US" dirty="0" smtClean="0"/>
            <a:t>VERBS</a:t>
          </a:r>
          <a:endParaRPr lang="en-US" dirty="0"/>
        </a:p>
      </dgm:t>
    </dgm:pt>
    <dgm:pt modelId="{4EFF95EA-8130-4AB5-99C5-35FCD86C094C}" type="parTrans" cxnId="{38842BC4-C68B-4B05-A205-8034134AE610}">
      <dgm:prSet/>
      <dgm:spPr/>
      <dgm:t>
        <a:bodyPr/>
        <a:lstStyle/>
        <a:p>
          <a:endParaRPr lang="en-US"/>
        </a:p>
      </dgm:t>
    </dgm:pt>
    <dgm:pt modelId="{BFBA4E04-0E2A-4D89-95DD-08A843C44A70}" type="sibTrans" cxnId="{38842BC4-C68B-4B05-A205-8034134AE610}">
      <dgm:prSet/>
      <dgm:spPr/>
      <dgm:t>
        <a:bodyPr/>
        <a:lstStyle/>
        <a:p>
          <a:endParaRPr lang="en-US"/>
        </a:p>
      </dgm:t>
    </dgm:pt>
    <dgm:pt modelId="{06FED26E-28FE-4076-AEDD-984AEA584B6B}">
      <dgm:prSet phldrT="[Text]"/>
      <dgm:spPr/>
      <dgm:t>
        <a:bodyPr/>
        <a:lstStyle/>
        <a:p>
          <a:r>
            <a:rPr lang="en-US" dirty="0" smtClean="0"/>
            <a:t>Go, </a:t>
          </a:r>
          <a:r>
            <a:rPr lang="en-US" dirty="0" smtClean="0">
              <a:solidFill>
                <a:srgbClr val="AA2B1E"/>
              </a:solidFill>
            </a:rPr>
            <a:t>B</a:t>
          </a:r>
          <a:r>
            <a:rPr lang="en-US" dirty="0" smtClean="0">
              <a:solidFill>
                <a:schemeClr val="accent2"/>
              </a:solidFill>
            </a:rPr>
            <a:t>e,</a:t>
          </a:r>
        </a:p>
        <a:p>
          <a:r>
            <a:rPr lang="en-US" dirty="0" smtClean="0">
              <a:solidFill>
                <a:srgbClr val="AA2B1E"/>
              </a:solidFill>
            </a:rPr>
            <a:t>Do</a:t>
          </a:r>
          <a:r>
            <a:rPr lang="en-US" dirty="0" smtClean="0"/>
            <a:t>, Run </a:t>
          </a:r>
          <a:endParaRPr lang="en-US" dirty="0"/>
        </a:p>
      </dgm:t>
    </dgm:pt>
    <dgm:pt modelId="{26E76663-5F67-4910-B102-85E2CA464FB5}" type="parTrans" cxnId="{A7899149-07D1-4781-A28E-5AA5822A2A14}">
      <dgm:prSet/>
      <dgm:spPr/>
      <dgm:t>
        <a:bodyPr/>
        <a:lstStyle/>
        <a:p>
          <a:endParaRPr lang="en-US"/>
        </a:p>
      </dgm:t>
    </dgm:pt>
    <dgm:pt modelId="{A5A6BA3D-852C-4271-BE1C-61AEDEAA30FD}" type="sibTrans" cxnId="{A7899149-07D1-4781-A28E-5AA5822A2A14}">
      <dgm:prSet/>
      <dgm:spPr/>
      <dgm:t>
        <a:bodyPr/>
        <a:lstStyle/>
        <a:p>
          <a:endParaRPr lang="en-US"/>
        </a:p>
      </dgm:t>
    </dgm:pt>
    <dgm:pt modelId="{BABD9D4B-4BC2-4154-95D1-47906BA75F32}">
      <dgm:prSet phldrT="[Text]"/>
      <dgm:spPr/>
      <dgm:t>
        <a:bodyPr/>
        <a:lstStyle/>
        <a:p>
          <a:r>
            <a:rPr lang="en-US" dirty="0" smtClean="0">
              <a:solidFill>
                <a:srgbClr val="AA2B1E"/>
              </a:solidFill>
            </a:rPr>
            <a:t>Have</a:t>
          </a:r>
          <a:r>
            <a:rPr lang="en-US" dirty="0" smtClean="0"/>
            <a:t>, eat, meet</a:t>
          </a:r>
          <a:endParaRPr lang="en-US" dirty="0"/>
        </a:p>
      </dgm:t>
    </dgm:pt>
    <dgm:pt modelId="{C0E871DD-6560-47CB-B1CC-718AD45B53EF}" type="parTrans" cxnId="{90DD29A0-7DA3-4F78-B230-F94228441E17}">
      <dgm:prSet/>
      <dgm:spPr/>
      <dgm:t>
        <a:bodyPr/>
        <a:lstStyle/>
        <a:p>
          <a:endParaRPr lang="en-US"/>
        </a:p>
      </dgm:t>
    </dgm:pt>
    <dgm:pt modelId="{2DB920ED-155A-4D3B-B592-2FFBC50E19AB}" type="sibTrans" cxnId="{90DD29A0-7DA3-4F78-B230-F94228441E17}">
      <dgm:prSet/>
      <dgm:spPr/>
      <dgm:t>
        <a:bodyPr/>
        <a:lstStyle/>
        <a:p>
          <a:endParaRPr lang="en-US"/>
        </a:p>
      </dgm:t>
    </dgm:pt>
    <dgm:pt modelId="{00FD4B9E-AF1B-4EE7-86B6-27779E9B10BE}">
      <dgm:prSet phldrT="[Text]"/>
      <dgm:spPr/>
      <dgm:t>
        <a:bodyPr/>
        <a:lstStyle/>
        <a:p>
          <a:r>
            <a:rPr lang="en-US" dirty="0" smtClean="0"/>
            <a:t>PRIMARY</a:t>
          </a:r>
        </a:p>
        <a:p>
          <a:r>
            <a:rPr lang="en-US" dirty="0" smtClean="0"/>
            <a:t>AUXILIARY</a:t>
          </a:r>
          <a:endParaRPr lang="en-US" dirty="0"/>
        </a:p>
      </dgm:t>
    </dgm:pt>
    <dgm:pt modelId="{CD05AAD3-F8AA-4582-ABE2-6FA60C201E7F}" type="parTrans" cxnId="{7BCA9AA1-1599-4E8F-8A0A-B012AD070FD9}">
      <dgm:prSet/>
      <dgm:spPr/>
      <dgm:t>
        <a:bodyPr/>
        <a:lstStyle/>
        <a:p>
          <a:endParaRPr lang="en-US"/>
        </a:p>
      </dgm:t>
    </dgm:pt>
    <dgm:pt modelId="{8FB5FEF6-6FC4-427A-ACB8-648552C5F68C}" type="sibTrans" cxnId="{7BCA9AA1-1599-4E8F-8A0A-B012AD070FD9}">
      <dgm:prSet/>
      <dgm:spPr/>
      <dgm:t>
        <a:bodyPr/>
        <a:lstStyle/>
        <a:p>
          <a:endParaRPr lang="en-US"/>
        </a:p>
      </dgm:t>
    </dgm:pt>
    <dgm:pt modelId="{24183349-54FC-419A-9BFE-F675E071654C}">
      <dgm:prSet phldrT="[Text]"/>
      <dgm:spPr/>
      <dgm:t>
        <a:bodyPr/>
        <a:lstStyle/>
        <a:p>
          <a:r>
            <a:rPr lang="en-US" dirty="0" smtClean="0">
              <a:solidFill>
                <a:srgbClr val="AA2B1E"/>
              </a:solidFill>
            </a:rPr>
            <a:t>BE</a:t>
          </a:r>
        </a:p>
        <a:p>
          <a:r>
            <a:rPr lang="en-US" dirty="0" smtClean="0">
              <a:solidFill>
                <a:srgbClr val="AA2B1E"/>
              </a:solidFill>
            </a:rPr>
            <a:t>HAVE</a:t>
          </a:r>
          <a:endParaRPr lang="en-US" dirty="0">
            <a:solidFill>
              <a:srgbClr val="AA2B1E"/>
            </a:solidFill>
          </a:endParaRPr>
        </a:p>
      </dgm:t>
    </dgm:pt>
    <dgm:pt modelId="{A5ECC343-5FCA-47F9-B549-75BDDD3A3862}" type="parTrans" cxnId="{9C29F5E6-6C29-46FB-966F-FA789AAE711F}">
      <dgm:prSet/>
      <dgm:spPr/>
      <dgm:t>
        <a:bodyPr/>
        <a:lstStyle/>
        <a:p>
          <a:endParaRPr lang="en-US"/>
        </a:p>
      </dgm:t>
    </dgm:pt>
    <dgm:pt modelId="{9E63D5B4-A118-4A45-938C-6B8C7B90579A}" type="sibTrans" cxnId="{9C29F5E6-6C29-46FB-966F-FA789AAE711F}">
      <dgm:prSet/>
      <dgm:spPr/>
      <dgm:t>
        <a:bodyPr/>
        <a:lstStyle/>
        <a:p>
          <a:endParaRPr lang="en-US"/>
        </a:p>
      </dgm:t>
    </dgm:pt>
    <dgm:pt modelId="{3C8AE566-62BA-416F-BCA4-34B04F85169C}">
      <dgm:prSet phldrT="[Text]"/>
      <dgm:spPr/>
      <dgm:t>
        <a:bodyPr/>
        <a:lstStyle/>
        <a:p>
          <a:r>
            <a:rPr lang="en-US" dirty="0" smtClean="0">
              <a:solidFill>
                <a:srgbClr val="AA2B1E"/>
              </a:solidFill>
            </a:rPr>
            <a:t>DO </a:t>
          </a:r>
        </a:p>
        <a:p>
          <a:r>
            <a:rPr lang="en-US" dirty="0" smtClean="0">
              <a:solidFill>
                <a:srgbClr val="AA2B1E"/>
              </a:solidFill>
            </a:rPr>
            <a:t>Will</a:t>
          </a:r>
          <a:endParaRPr lang="en-US" dirty="0">
            <a:solidFill>
              <a:srgbClr val="AA2B1E"/>
            </a:solidFill>
          </a:endParaRPr>
        </a:p>
      </dgm:t>
    </dgm:pt>
    <dgm:pt modelId="{642B9D02-53BB-4671-93E8-7D82B733BD63}" type="parTrans" cxnId="{0EC2C9F2-5864-4A56-B932-2DCD916DC642}">
      <dgm:prSet/>
      <dgm:spPr/>
      <dgm:t>
        <a:bodyPr/>
        <a:lstStyle/>
        <a:p>
          <a:endParaRPr lang="en-US"/>
        </a:p>
      </dgm:t>
    </dgm:pt>
    <dgm:pt modelId="{E8849CB1-4EDF-4566-B7CB-E510B74F78C7}" type="sibTrans" cxnId="{0EC2C9F2-5864-4A56-B932-2DCD916DC642}">
      <dgm:prSet/>
      <dgm:spPr/>
      <dgm:t>
        <a:bodyPr/>
        <a:lstStyle/>
        <a:p>
          <a:endParaRPr lang="en-US"/>
        </a:p>
      </dgm:t>
    </dgm:pt>
    <dgm:pt modelId="{A59AC65A-1607-440B-9539-3B92F6887AF7}" type="pres">
      <dgm:prSet presAssocID="{96F13F4A-83D2-450B-B0BB-4E172E852823}" presName="diagram" presStyleCnt="0">
        <dgm:presLayoutVars>
          <dgm:chPref val="1"/>
          <dgm:dir/>
          <dgm:animOne val="branch"/>
          <dgm:animLvl val="lvl"/>
          <dgm:resizeHandles/>
        </dgm:presLayoutVars>
      </dgm:prSet>
      <dgm:spPr/>
      <dgm:t>
        <a:bodyPr/>
        <a:lstStyle/>
        <a:p>
          <a:endParaRPr lang="en-US"/>
        </a:p>
      </dgm:t>
    </dgm:pt>
    <dgm:pt modelId="{57B2076E-0C11-43D0-B829-5D9B57F99AC8}" type="pres">
      <dgm:prSet presAssocID="{4342B1C1-FA7C-4BA1-8EF2-826439AE5F8B}" presName="root" presStyleCnt="0"/>
      <dgm:spPr/>
    </dgm:pt>
    <dgm:pt modelId="{43BF0CA3-95F3-413C-87CC-1C491E1545AD}" type="pres">
      <dgm:prSet presAssocID="{4342B1C1-FA7C-4BA1-8EF2-826439AE5F8B}" presName="rootComposite" presStyleCnt="0"/>
      <dgm:spPr/>
    </dgm:pt>
    <dgm:pt modelId="{086A3E1A-A29E-4B34-A3D0-F3172593C91D}" type="pres">
      <dgm:prSet presAssocID="{4342B1C1-FA7C-4BA1-8EF2-826439AE5F8B}" presName="rootText" presStyleLbl="node1" presStyleIdx="0" presStyleCnt="2" custScaleX="78981" custScaleY="101779" custLinFactNeighborX="15840" custLinFactNeighborY="-2"/>
      <dgm:spPr/>
      <dgm:t>
        <a:bodyPr/>
        <a:lstStyle/>
        <a:p>
          <a:endParaRPr lang="en-US"/>
        </a:p>
      </dgm:t>
    </dgm:pt>
    <dgm:pt modelId="{F4EB693E-1F4E-41E9-B744-DA5054E3079B}" type="pres">
      <dgm:prSet presAssocID="{4342B1C1-FA7C-4BA1-8EF2-826439AE5F8B}" presName="rootConnector" presStyleLbl="node1" presStyleIdx="0" presStyleCnt="2"/>
      <dgm:spPr/>
      <dgm:t>
        <a:bodyPr/>
        <a:lstStyle/>
        <a:p>
          <a:endParaRPr lang="en-US"/>
        </a:p>
      </dgm:t>
    </dgm:pt>
    <dgm:pt modelId="{A7958619-BAAC-44C5-BE7E-E8834A51510E}" type="pres">
      <dgm:prSet presAssocID="{4342B1C1-FA7C-4BA1-8EF2-826439AE5F8B}" presName="childShape" presStyleCnt="0"/>
      <dgm:spPr/>
    </dgm:pt>
    <dgm:pt modelId="{75DC2B5F-14EB-4D5E-93C6-58C304DD4459}" type="pres">
      <dgm:prSet presAssocID="{26E76663-5F67-4910-B102-85E2CA464FB5}" presName="Name13" presStyleLbl="parChTrans1D2" presStyleIdx="0" presStyleCnt="4"/>
      <dgm:spPr/>
      <dgm:t>
        <a:bodyPr/>
        <a:lstStyle/>
        <a:p>
          <a:endParaRPr lang="en-US"/>
        </a:p>
      </dgm:t>
    </dgm:pt>
    <dgm:pt modelId="{606F30EC-117C-4FD3-806E-E9A0272A099B}" type="pres">
      <dgm:prSet presAssocID="{06FED26E-28FE-4076-AEDD-984AEA584B6B}" presName="childText" presStyleLbl="bgAcc1" presStyleIdx="0" presStyleCnt="4" custLinFactNeighborX="1513" custLinFactNeighborY="4416">
        <dgm:presLayoutVars>
          <dgm:bulletEnabled val="1"/>
        </dgm:presLayoutVars>
      </dgm:prSet>
      <dgm:spPr/>
      <dgm:t>
        <a:bodyPr/>
        <a:lstStyle/>
        <a:p>
          <a:endParaRPr lang="en-US"/>
        </a:p>
      </dgm:t>
    </dgm:pt>
    <dgm:pt modelId="{1946EA9A-9332-423A-B88E-407619BA1FD0}" type="pres">
      <dgm:prSet presAssocID="{C0E871DD-6560-47CB-B1CC-718AD45B53EF}" presName="Name13" presStyleLbl="parChTrans1D2" presStyleIdx="1" presStyleCnt="4"/>
      <dgm:spPr/>
      <dgm:t>
        <a:bodyPr/>
        <a:lstStyle/>
        <a:p>
          <a:endParaRPr lang="en-US"/>
        </a:p>
      </dgm:t>
    </dgm:pt>
    <dgm:pt modelId="{B881FFA6-3662-4B9D-B15F-CD4F23A050DF}" type="pres">
      <dgm:prSet presAssocID="{BABD9D4B-4BC2-4154-95D1-47906BA75F32}" presName="childText" presStyleLbl="bgAcc1" presStyleIdx="1" presStyleCnt="4" custLinFactNeighborX="-2463" custLinFactNeighborY="7787">
        <dgm:presLayoutVars>
          <dgm:bulletEnabled val="1"/>
        </dgm:presLayoutVars>
      </dgm:prSet>
      <dgm:spPr/>
      <dgm:t>
        <a:bodyPr/>
        <a:lstStyle/>
        <a:p>
          <a:endParaRPr lang="en-US"/>
        </a:p>
      </dgm:t>
    </dgm:pt>
    <dgm:pt modelId="{7240DC7A-4983-4671-86D7-E0888323F14A}" type="pres">
      <dgm:prSet presAssocID="{00FD4B9E-AF1B-4EE7-86B6-27779E9B10BE}" presName="root" presStyleCnt="0"/>
      <dgm:spPr/>
    </dgm:pt>
    <dgm:pt modelId="{E3DE81CF-0FB3-4870-B0BC-0AAEA3536216}" type="pres">
      <dgm:prSet presAssocID="{00FD4B9E-AF1B-4EE7-86B6-27779E9B10BE}" presName="rootComposite" presStyleCnt="0"/>
      <dgm:spPr/>
    </dgm:pt>
    <dgm:pt modelId="{C4A68925-6786-4397-89BE-03BF1E9D23B7}" type="pres">
      <dgm:prSet presAssocID="{00FD4B9E-AF1B-4EE7-86B6-27779E9B10BE}" presName="rootText" presStyleLbl="node1" presStyleIdx="1" presStyleCnt="2" custScaleX="102536" custScaleY="90291" custLinFactNeighborX="5211" custLinFactNeighborY="4854"/>
      <dgm:spPr/>
      <dgm:t>
        <a:bodyPr/>
        <a:lstStyle/>
        <a:p>
          <a:endParaRPr lang="en-US"/>
        </a:p>
      </dgm:t>
    </dgm:pt>
    <dgm:pt modelId="{67CEAFC9-6A1B-4F74-89EF-B602B305439B}" type="pres">
      <dgm:prSet presAssocID="{00FD4B9E-AF1B-4EE7-86B6-27779E9B10BE}" presName="rootConnector" presStyleLbl="node1" presStyleIdx="1" presStyleCnt="2"/>
      <dgm:spPr/>
      <dgm:t>
        <a:bodyPr/>
        <a:lstStyle/>
        <a:p>
          <a:endParaRPr lang="en-US"/>
        </a:p>
      </dgm:t>
    </dgm:pt>
    <dgm:pt modelId="{6932E428-74EF-41DC-B46F-D05287AA0BED}" type="pres">
      <dgm:prSet presAssocID="{00FD4B9E-AF1B-4EE7-86B6-27779E9B10BE}" presName="childShape" presStyleCnt="0"/>
      <dgm:spPr/>
    </dgm:pt>
    <dgm:pt modelId="{0C2177EB-72C1-47AC-9F90-9E512ED4318A}" type="pres">
      <dgm:prSet presAssocID="{A5ECC343-5FCA-47F9-B549-75BDDD3A3862}" presName="Name13" presStyleLbl="parChTrans1D2" presStyleIdx="2" presStyleCnt="4"/>
      <dgm:spPr/>
      <dgm:t>
        <a:bodyPr/>
        <a:lstStyle/>
        <a:p>
          <a:endParaRPr lang="en-US"/>
        </a:p>
      </dgm:t>
    </dgm:pt>
    <dgm:pt modelId="{9DDCB879-86CB-4F58-B4CB-53D2AF434D1D}" type="pres">
      <dgm:prSet presAssocID="{24183349-54FC-419A-9BFE-F675E071654C}" presName="childText" presStyleLbl="bgAcc1" presStyleIdx="2" presStyleCnt="4" custLinFactNeighborX="-722" custLinFactNeighborY="-3533">
        <dgm:presLayoutVars>
          <dgm:bulletEnabled val="1"/>
        </dgm:presLayoutVars>
      </dgm:prSet>
      <dgm:spPr/>
      <dgm:t>
        <a:bodyPr/>
        <a:lstStyle/>
        <a:p>
          <a:endParaRPr lang="en-US"/>
        </a:p>
      </dgm:t>
    </dgm:pt>
    <dgm:pt modelId="{44774C9B-C696-46E8-AF70-BC7C4B71640A}" type="pres">
      <dgm:prSet presAssocID="{642B9D02-53BB-4671-93E8-7D82B733BD63}" presName="Name13" presStyleLbl="parChTrans1D2" presStyleIdx="3" presStyleCnt="4"/>
      <dgm:spPr/>
      <dgm:t>
        <a:bodyPr/>
        <a:lstStyle/>
        <a:p>
          <a:endParaRPr lang="en-US"/>
        </a:p>
      </dgm:t>
    </dgm:pt>
    <dgm:pt modelId="{6F4B4B01-1482-4FD6-BA9C-8FBC7A41F4E0}" type="pres">
      <dgm:prSet presAssocID="{3C8AE566-62BA-416F-BCA4-34B04F85169C}" presName="childText" presStyleLbl="bgAcc1" presStyleIdx="3" presStyleCnt="4" custLinFactNeighborX="-15908" custLinFactNeighborY="2666">
        <dgm:presLayoutVars>
          <dgm:bulletEnabled val="1"/>
        </dgm:presLayoutVars>
      </dgm:prSet>
      <dgm:spPr/>
      <dgm:t>
        <a:bodyPr/>
        <a:lstStyle/>
        <a:p>
          <a:endParaRPr lang="en-US"/>
        </a:p>
      </dgm:t>
    </dgm:pt>
  </dgm:ptLst>
  <dgm:cxnLst>
    <dgm:cxn modelId="{38842BC4-C68B-4B05-A205-8034134AE610}" srcId="{96F13F4A-83D2-450B-B0BB-4E172E852823}" destId="{4342B1C1-FA7C-4BA1-8EF2-826439AE5F8B}" srcOrd="0" destOrd="0" parTransId="{4EFF95EA-8130-4AB5-99C5-35FCD86C094C}" sibTransId="{BFBA4E04-0E2A-4D89-95DD-08A843C44A70}"/>
    <dgm:cxn modelId="{FE6A6C7F-EC57-4FC0-8227-97F8AB7844D4}" type="presOf" srcId="{BABD9D4B-4BC2-4154-95D1-47906BA75F32}" destId="{B881FFA6-3662-4B9D-B15F-CD4F23A050DF}" srcOrd="0" destOrd="0" presId="urn:microsoft.com/office/officeart/2005/8/layout/hierarchy3"/>
    <dgm:cxn modelId="{E5ECF606-730F-433F-A33C-56CD922046AA}" type="presOf" srcId="{4342B1C1-FA7C-4BA1-8EF2-826439AE5F8B}" destId="{086A3E1A-A29E-4B34-A3D0-F3172593C91D}" srcOrd="0" destOrd="0" presId="urn:microsoft.com/office/officeart/2005/8/layout/hierarchy3"/>
    <dgm:cxn modelId="{90DD29A0-7DA3-4F78-B230-F94228441E17}" srcId="{4342B1C1-FA7C-4BA1-8EF2-826439AE5F8B}" destId="{BABD9D4B-4BC2-4154-95D1-47906BA75F32}" srcOrd="1" destOrd="0" parTransId="{C0E871DD-6560-47CB-B1CC-718AD45B53EF}" sibTransId="{2DB920ED-155A-4D3B-B592-2FFBC50E19AB}"/>
    <dgm:cxn modelId="{C5EECB0B-06C1-45D0-9A03-053F755CBC74}" type="presOf" srcId="{C0E871DD-6560-47CB-B1CC-718AD45B53EF}" destId="{1946EA9A-9332-423A-B88E-407619BA1FD0}" srcOrd="0" destOrd="0" presId="urn:microsoft.com/office/officeart/2005/8/layout/hierarchy3"/>
    <dgm:cxn modelId="{2DB120A7-D271-4EE6-86D0-AC78EB4EBD21}" type="presOf" srcId="{00FD4B9E-AF1B-4EE7-86B6-27779E9B10BE}" destId="{C4A68925-6786-4397-89BE-03BF1E9D23B7}" srcOrd="0" destOrd="0" presId="urn:microsoft.com/office/officeart/2005/8/layout/hierarchy3"/>
    <dgm:cxn modelId="{3FD05635-BB30-4481-80EA-C952BC01B8EA}" type="presOf" srcId="{A5ECC343-5FCA-47F9-B549-75BDDD3A3862}" destId="{0C2177EB-72C1-47AC-9F90-9E512ED4318A}" srcOrd="0" destOrd="0" presId="urn:microsoft.com/office/officeart/2005/8/layout/hierarchy3"/>
    <dgm:cxn modelId="{7BCA9AA1-1599-4E8F-8A0A-B012AD070FD9}" srcId="{96F13F4A-83D2-450B-B0BB-4E172E852823}" destId="{00FD4B9E-AF1B-4EE7-86B6-27779E9B10BE}" srcOrd="1" destOrd="0" parTransId="{CD05AAD3-F8AA-4582-ABE2-6FA60C201E7F}" sibTransId="{8FB5FEF6-6FC4-427A-ACB8-648552C5F68C}"/>
    <dgm:cxn modelId="{AF72AB2E-5302-4116-BEDB-C328C2DBB3DB}" type="presOf" srcId="{00FD4B9E-AF1B-4EE7-86B6-27779E9B10BE}" destId="{67CEAFC9-6A1B-4F74-89EF-B602B305439B}" srcOrd="1" destOrd="0" presId="urn:microsoft.com/office/officeart/2005/8/layout/hierarchy3"/>
    <dgm:cxn modelId="{29D00F85-419C-45D6-A66F-E2E0E8BF65FD}" type="presOf" srcId="{24183349-54FC-419A-9BFE-F675E071654C}" destId="{9DDCB879-86CB-4F58-B4CB-53D2AF434D1D}" srcOrd="0" destOrd="0" presId="urn:microsoft.com/office/officeart/2005/8/layout/hierarchy3"/>
    <dgm:cxn modelId="{9C29F5E6-6C29-46FB-966F-FA789AAE711F}" srcId="{00FD4B9E-AF1B-4EE7-86B6-27779E9B10BE}" destId="{24183349-54FC-419A-9BFE-F675E071654C}" srcOrd="0" destOrd="0" parTransId="{A5ECC343-5FCA-47F9-B549-75BDDD3A3862}" sibTransId="{9E63D5B4-A118-4A45-938C-6B8C7B90579A}"/>
    <dgm:cxn modelId="{D255DD2D-2E18-4A43-BBD7-144F2F6FB3B8}" type="presOf" srcId="{4342B1C1-FA7C-4BA1-8EF2-826439AE5F8B}" destId="{F4EB693E-1F4E-41E9-B744-DA5054E3079B}" srcOrd="1" destOrd="0" presId="urn:microsoft.com/office/officeart/2005/8/layout/hierarchy3"/>
    <dgm:cxn modelId="{FC6769AF-7822-4443-BE20-F614523BED5B}" type="presOf" srcId="{96F13F4A-83D2-450B-B0BB-4E172E852823}" destId="{A59AC65A-1607-440B-9539-3B92F6887AF7}" srcOrd="0" destOrd="0" presId="urn:microsoft.com/office/officeart/2005/8/layout/hierarchy3"/>
    <dgm:cxn modelId="{196A29FD-38DA-4896-B23B-EA7342F54F67}" type="presOf" srcId="{26E76663-5F67-4910-B102-85E2CA464FB5}" destId="{75DC2B5F-14EB-4D5E-93C6-58C304DD4459}" srcOrd="0" destOrd="0" presId="urn:microsoft.com/office/officeart/2005/8/layout/hierarchy3"/>
    <dgm:cxn modelId="{A7899149-07D1-4781-A28E-5AA5822A2A14}" srcId="{4342B1C1-FA7C-4BA1-8EF2-826439AE5F8B}" destId="{06FED26E-28FE-4076-AEDD-984AEA584B6B}" srcOrd="0" destOrd="0" parTransId="{26E76663-5F67-4910-B102-85E2CA464FB5}" sibTransId="{A5A6BA3D-852C-4271-BE1C-61AEDEAA30FD}"/>
    <dgm:cxn modelId="{9B475742-5BCD-457E-99D8-E36AD66C6F68}" type="presOf" srcId="{06FED26E-28FE-4076-AEDD-984AEA584B6B}" destId="{606F30EC-117C-4FD3-806E-E9A0272A099B}" srcOrd="0" destOrd="0" presId="urn:microsoft.com/office/officeart/2005/8/layout/hierarchy3"/>
    <dgm:cxn modelId="{0EC2C9F2-5864-4A56-B932-2DCD916DC642}" srcId="{00FD4B9E-AF1B-4EE7-86B6-27779E9B10BE}" destId="{3C8AE566-62BA-416F-BCA4-34B04F85169C}" srcOrd="1" destOrd="0" parTransId="{642B9D02-53BB-4671-93E8-7D82B733BD63}" sibTransId="{E8849CB1-4EDF-4566-B7CB-E510B74F78C7}"/>
    <dgm:cxn modelId="{2A3D7CDA-97D9-4764-956C-776E5E699D6A}" type="presOf" srcId="{642B9D02-53BB-4671-93E8-7D82B733BD63}" destId="{44774C9B-C696-46E8-AF70-BC7C4B71640A}" srcOrd="0" destOrd="0" presId="urn:microsoft.com/office/officeart/2005/8/layout/hierarchy3"/>
    <dgm:cxn modelId="{2DC01F15-1A09-4D67-B951-ECC2B0AA1FED}" type="presOf" srcId="{3C8AE566-62BA-416F-BCA4-34B04F85169C}" destId="{6F4B4B01-1482-4FD6-BA9C-8FBC7A41F4E0}" srcOrd="0" destOrd="0" presId="urn:microsoft.com/office/officeart/2005/8/layout/hierarchy3"/>
    <dgm:cxn modelId="{DB37CCBD-A675-446C-AF6A-DB121293E6E0}" type="presParOf" srcId="{A59AC65A-1607-440B-9539-3B92F6887AF7}" destId="{57B2076E-0C11-43D0-B829-5D9B57F99AC8}" srcOrd="0" destOrd="0" presId="urn:microsoft.com/office/officeart/2005/8/layout/hierarchy3"/>
    <dgm:cxn modelId="{BA991817-00D6-441B-96BC-D1C4F65385C9}" type="presParOf" srcId="{57B2076E-0C11-43D0-B829-5D9B57F99AC8}" destId="{43BF0CA3-95F3-413C-87CC-1C491E1545AD}" srcOrd="0" destOrd="0" presId="urn:microsoft.com/office/officeart/2005/8/layout/hierarchy3"/>
    <dgm:cxn modelId="{8A8A3435-56D6-4922-8918-1C70633CDC45}" type="presParOf" srcId="{43BF0CA3-95F3-413C-87CC-1C491E1545AD}" destId="{086A3E1A-A29E-4B34-A3D0-F3172593C91D}" srcOrd="0" destOrd="0" presId="urn:microsoft.com/office/officeart/2005/8/layout/hierarchy3"/>
    <dgm:cxn modelId="{4E785C44-1DC8-4733-AC0E-9A594D9416BE}" type="presParOf" srcId="{43BF0CA3-95F3-413C-87CC-1C491E1545AD}" destId="{F4EB693E-1F4E-41E9-B744-DA5054E3079B}" srcOrd="1" destOrd="0" presId="urn:microsoft.com/office/officeart/2005/8/layout/hierarchy3"/>
    <dgm:cxn modelId="{E82AAE80-5656-4D97-A473-DAFEF69765DF}" type="presParOf" srcId="{57B2076E-0C11-43D0-B829-5D9B57F99AC8}" destId="{A7958619-BAAC-44C5-BE7E-E8834A51510E}" srcOrd="1" destOrd="0" presId="urn:microsoft.com/office/officeart/2005/8/layout/hierarchy3"/>
    <dgm:cxn modelId="{375D80F4-DBCA-489A-B2C3-8B99704E3024}" type="presParOf" srcId="{A7958619-BAAC-44C5-BE7E-E8834A51510E}" destId="{75DC2B5F-14EB-4D5E-93C6-58C304DD4459}" srcOrd="0" destOrd="0" presId="urn:microsoft.com/office/officeart/2005/8/layout/hierarchy3"/>
    <dgm:cxn modelId="{B5ADBF08-500F-434C-9E2F-82B4427EA7AB}" type="presParOf" srcId="{A7958619-BAAC-44C5-BE7E-E8834A51510E}" destId="{606F30EC-117C-4FD3-806E-E9A0272A099B}" srcOrd="1" destOrd="0" presId="urn:microsoft.com/office/officeart/2005/8/layout/hierarchy3"/>
    <dgm:cxn modelId="{1552FAE3-2364-4A2C-8DD8-62315B336851}" type="presParOf" srcId="{A7958619-BAAC-44C5-BE7E-E8834A51510E}" destId="{1946EA9A-9332-423A-B88E-407619BA1FD0}" srcOrd="2" destOrd="0" presId="urn:microsoft.com/office/officeart/2005/8/layout/hierarchy3"/>
    <dgm:cxn modelId="{1646BD31-4B40-4D67-A9E2-C84D8F3CAF14}" type="presParOf" srcId="{A7958619-BAAC-44C5-BE7E-E8834A51510E}" destId="{B881FFA6-3662-4B9D-B15F-CD4F23A050DF}" srcOrd="3" destOrd="0" presId="urn:microsoft.com/office/officeart/2005/8/layout/hierarchy3"/>
    <dgm:cxn modelId="{744917F9-E308-4FEC-9C4F-993CB07D00F8}" type="presParOf" srcId="{A59AC65A-1607-440B-9539-3B92F6887AF7}" destId="{7240DC7A-4983-4671-86D7-E0888323F14A}" srcOrd="1" destOrd="0" presId="urn:microsoft.com/office/officeart/2005/8/layout/hierarchy3"/>
    <dgm:cxn modelId="{350D5128-EE41-4BFB-BF91-FDDC06D3DE3D}" type="presParOf" srcId="{7240DC7A-4983-4671-86D7-E0888323F14A}" destId="{E3DE81CF-0FB3-4870-B0BC-0AAEA3536216}" srcOrd="0" destOrd="0" presId="urn:microsoft.com/office/officeart/2005/8/layout/hierarchy3"/>
    <dgm:cxn modelId="{A1DC218B-E8BF-44B3-BBB8-E6EDFF55A097}" type="presParOf" srcId="{E3DE81CF-0FB3-4870-B0BC-0AAEA3536216}" destId="{C4A68925-6786-4397-89BE-03BF1E9D23B7}" srcOrd="0" destOrd="0" presId="urn:microsoft.com/office/officeart/2005/8/layout/hierarchy3"/>
    <dgm:cxn modelId="{911418F1-A090-4589-8FDA-3D369F58D79C}" type="presParOf" srcId="{E3DE81CF-0FB3-4870-B0BC-0AAEA3536216}" destId="{67CEAFC9-6A1B-4F74-89EF-B602B305439B}" srcOrd="1" destOrd="0" presId="urn:microsoft.com/office/officeart/2005/8/layout/hierarchy3"/>
    <dgm:cxn modelId="{CE027F72-3DAB-46F6-9E08-881C62898C27}" type="presParOf" srcId="{7240DC7A-4983-4671-86D7-E0888323F14A}" destId="{6932E428-74EF-41DC-B46F-D05287AA0BED}" srcOrd="1" destOrd="0" presId="urn:microsoft.com/office/officeart/2005/8/layout/hierarchy3"/>
    <dgm:cxn modelId="{C2ADAAB3-E255-4920-A601-F949CCC0E4E3}" type="presParOf" srcId="{6932E428-74EF-41DC-B46F-D05287AA0BED}" destId="{0C2177EB-72C1-47AC-9F90-9E512ED4318A}" srcOrd="0" destOrd="0" presId="urn:microsoft.com/office/officeart/2005/8/layout/hierarchy3"/>
    <dgm:cxn modelId="{3F06D0E9-E5D2-4076-897E-A693F98A1F1B}" type="presParOf" srcId="{6932E428-74EF-41DC-B46F-D05287AA0BED}" destId="{9DDCB879-86CB-4F58-B4CB-53D2AF434D1D}" srcOrd="1" destOrd="0" presId="urn:microsoft.com/office/officeart/2005/8/layout/hierarchy3"/>
    <dgm:cxn modelId="{C21DB53A-38D4-4A80-91BD-0442E4367325}" type="presParOf" srcId="{6932E428-74EF-41DC-B46F-D05287AA0BED}" destId="{44774C9B-C696-46E8-AF70-BC7C4B71640A}" srcOrd="2" destOrd="0" presId="urn:microsoft.com/office/officeart/2005/8/layout/hierarchy3"/>
    <dgm:cxn modelId="{CC0F6B12-C13C-4FB7-BF71-F83D80D7B86E}" type="presParOf" srcId="{6932E428-74EF-41DC-B46F-D05287AA0BED}" destId="{6F4B4B01-1482-4FD6-BA9C-8FBC7A41F4E0}"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6A3E1A-A29E-4B34-A3D0-F3172593C91D}">
      <dsp:nvSpPr>
        <dsp:cNvPr id="0" name=""/>
        <dsp:cNvSpPr/>
      </dsp:nvSpPr>
      <dsp:spPr>
        <a:xfrm>
          <a:off x="954000" y="45"/>
          <a:ext cx="2477075" cy="15960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n-US" sz="3700" kern="1200" dirty="0" smtClean="0"/>
            <a:t>VERBS</a:t>
          </a:r>
          <a:endParaRPr lang="en-US" sz="3700" kern="1200" dirty="0"/>
        </a:p>
      </dsp:txBody>
      <dsp:txXfrm>
        <a:off x="954000" y="45"/>
        <a:ext cx="2477075" cy="1596043"/>
      </dsp:txXfrm>
    </dsp:sp>
    <dsp:sp modelId="{75DC2B5F-14EB-4D5E-93C6-58C304DD4459}">
      <dsp:nvSpPr>
        <dsp:cNvPr id="0" name=""/>
        <dsp:cNvSpPr/>
      </dsp:nvSpPr>
      <dsp:spPr>
        <a:xfrm>
          <a:off x="990588" y="1596089"/>
          <a:ext cx="211119" cy="1245390"/>
        </a:xfrm>
        <a:custGeom>
          <a:avLst/>
          <a:gdLst/>
          <a:ahLst/>
          <a:cxnLst/>
          <a:rect l="0" t="0" r="0" b="0"/>
          <a:pathLst>
            <a:path>
              <a:moveTo>
                <a:pt x="211119" y="0"/>
              </a:moveTo>
              <a:lnTo>
                <a:pt x="0" y="12453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6F30EC-117C-4FD3-806E-E9A0272A099B}">
      <dsp:nvSpPr>
        <dsp:cNvPr id="0" name=""/>
        <dsp:cNvSpPr/>
      </dsp:nvSpPr>
      <dsp:spPr>
        <a:xfrm>
          <a:off x="990588" y="2057406"/>
          <a:ext cx="2509033" cy="15681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Go, </a:t>
          </a:r>
          <a:r>
            <a:rPr lang="en-US" sz="4100" kern="1200" dirty="0" smtClean="0">
              <a:solidFill>
                <a:srgbClr val="AA2B1E"/>
              </a:solidFill>
            </a:rPr>
            <a:t>B</a:t>
          </a:r>
          <a:r>
            <a:rPr lang="en-US" sz="4100" kern="1200" dirty="0" smtClean="0">
              <a:solidFill>
                <a:schemeClr val="accent2"/>
              </a:solidFill>
            </a:rPr>
            <a:t>e,</a:t>
          </a:r>
        </a:p>
        <a:p>
          <a:pPr lvl="0" algn="ctr" defTabSz="1822450">
            <a:lnSpc>
              <a:spcPct val="90000"/>
            </a:lnSpc>
            <a:spcBef>
              <a:spcPct val="0"/>
            </a:spcBef>
            <a:spcAft>
              <a:spcPct val="35000"/>
            </a:spcAft>
          </a:pPr>
          <a:r>
            <a:rPr lang="en-US" sz="4100" kern="1200" dirty="0" smtClean="0">
              <a:solidFill>
                <a:srgbClr val="AA2B1E"/>
              </a:solidFill>
            </a:rPr>
            <a:t>Do</a:t>
          </a:r>
          <a:r>
            <a:rPr lang="en-US" sz="4100" kern="1200" dirty="0" smtClean="0"/>
            <a:t>, Run </a:t>
          </a:r>
          <a:endParaRPr lang="en-US" sz="4100" kern="1200" dirty="0"/>
        </a:p>
      </dsp:txBody>
      <dsp:txXfrm>
        <a:off x="990588" y="2057406"/>
        <a:ext cx="2509033" cy="1568146"/>
      </dsp:txXfrm>
    </dsp:sp>
    <dsp:sp modelId="{1946EA9A-9332-423A-B88E-407619BA1FD0}">
      <dsp:nvSpPr>
        <dsp:cNvPr id="0" name=""/>
        <dsp:cNvSpPr/>
      </dsp:nvSpPr>
      <dsp:spPr>
        <a:xfrm>
          <a:off x="890829" y="1596089"/>
          <a:ext cx="310878" cy="3136400"/>
        </a:xfrm>
        <a:custGeom>
          <a:avLst/>
          <a:gdLst/>
          <a:ahLst/>
          <a:cxnLst/>
          <a:rect l="0" t="0" r="0" b="0"/>
          <a:pathLst>
            <a:path>
              <a:moveTo>
                <a:pt x="310878" y="0"/>
              </a:moveTo>
              <a:lnTo>
                <a:pt x="0" y="313640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81FFA6-3662-4B9D-B15F-CD4F23A050DF}">
      <dsp:nvSpPr>
        <dsp:cNvPr id="0" name=""/>
        <dsp:cNvSpPr/>
      </dsp:nvSpPr>
      <dsp:spPr>
        <a:xfrm>
          <a:off x="890829" y="3948416"/>
          <a:ext cx="2509033" cy="15681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solidFill>
                <a:srgbClr val="AA2B1E"/>
              </a:solidFill>
            </a:rPr>
            <a:t>Have</a:t>
          </a:r>
          <a:r>
            <a:rPr lang="en-US" sz="4100" kern="1200" dirty="0" smtClean="0"/>
            <a:t>, eat, meet</a:t>
          </a:r>
          <a:endParaRPr lang="en-US" sz="4100" kern="1200" dirty="0"/>
        </a:p>
      </dsp:txBody>
      <dsp:txXfrm>
        <a:off x="890829" y="3948416"/>
        <a:ext cx="2509033" cy="1568146"/>
      </dsp:txXfrm>
    </dsp:sp>
    <dsp:sp modelId="{C4A68925-6786-4397-89BE-03BF1E9D23B7}">
      <dsp:nvSpPr>
        <dsp:cNvPr id="0" name=""/>
        <dsp:cNvSpPr/>
      </dsp:nvSpPr>
      <dsp:spPr>
        <a:xfrm>
          <a:off x="3881791" y="76194"/>
          <a:ext cx="3215828" cy="141589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n-US" sz="3700" kern="1200" dirty="0" smtClean="0"/>
            <a:t>PRIMARY</a:t>
          </a:r>
        </a:p>
        <a:p>
          <a:pPr lvl="0" algn="ctr" defTabSz="1644650">
            <a:lnSpc>
              <a:spcPct val="90000"/>
            </a:lnSpc>
            <a:spcBef>
              <a:spcPct val="0"/>
            </a:spcBef>
            <a:spcAft>
              <a:spcPct val="35000"/>
            </a:spcAft>
          </a:pPr>
          <a:r>
            <a:rPr lang="en-US" sz="3700" kern="1200" dirty="0" smtClean="0"/>
            <a:t>AUXILIARY</a:t>
          </a:r>
          <a:endParaRPr lang="en-US" sz="3700" kern="1200" dirty="0"/>
        </a:p>
      </dsp:txBody>
      <dsp:txXfrm>
        <a:off x="3881791" y="76194"/>
        <a:ext cx="3215828" cy="1415894"/>
      </dsp:txXfrm>
    </dsp:sp>
    <dsp:sp modelId="{0C2177EB-72C1-47AC-9F90-9E512ED4318A}">
      <dsp:nvSpPr>
        <dsp:cNvPr id="0" name=""/>
        <dsp:cNvSpPr/>
      </dsp:nvSpPr>
      <dsp:spPr>
        <a:xfrm>
          <a:off x="4203374" y="1492089"/>
          <a:ext cx="140035" cy="1044589"/>
        </a:xfrm>
        <a:custGeom>
          <a:avLst/>
          <a:gdLst/>
          <a:ahLst/>
          <a:cxnLst/>
          <a:rect l="0" t="0" r="0" b="0"/>
          <a:pathLst>
            <a:path>
              <a:moveTo>
                <a:pt x="0" y="0"/>
              </a:moveTo>
              <a:lnTo>
                <a:pt x="0" y="1044589"/>
              </a:lnTo>
              <a:lnTo>
                <a:pt x="140035" y="104458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DCB879-86CB-4F58-B4CB-53D2AF434D1D}">
      <dsp:nvSpPr>
        <dsp:cNvPr id="0" name=""/>
        <dsp:cNvSpPr/>
      </dsp:nvSpPr>
      <dsp:spPr>
        <a:xfrm>
          <a:off x="4343410" y="1752605"/>
          <a:ext cx="2509033" cy="15681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solidFill>
                <a:srgbClr val="AA2B1E"/>
              </a:solidFill>
            </a:rPr>
            <a:t>BE</a:t>
          </a:r>
        </a:p>
        <a:p>
          <a:pPr lvl="0" algn="ctr" defTabSz="1822450">
            <a:lnSpc>
              <a:spcPct val="90000"/>
            </a:lnSpc>
            <a:spcBef>
              <a:spcPct val="0"/>
            </a:spcBef>
            <a:spcAft>
              <a:spcPct val="35000"/>
            </a:spcAft>
          </a:pPr>
          <a:r>
            <a:rPr lang="en-US" sz="4100" kern="1200" dirty="0" smtClean="0">
              <a:solidFill>
                <a:srgbClr val="AA2B1E"/>
              </a:solidFill>
            </a:rPr>
            <a:t>HAVE</a:t>
          </a:r>
          <a:endParaRPr lang="en-US" sz="4100" kern="1200" dirty="0">
            <a:solidFill>
              <a:srgbClr val="AA2B1E"/>
            </a:solidFill>
          </a:endParaRPr>
        </a:p>
      </dsp:txBody>
      <dsp:txXfrm>
        <a:off x="4343410" y="1752605"/>
        <a:ext cx="2509033" cy="1568146"/>
      </dsp:txXfrm>
    </dsp:sp>
    <dsp:sp modelId="{44774C9B-C696-46E8-AF70-BC7C4B71640A}">
      <dsp:nvSpPr>
        <dsp:cNvPr id="0" name=""/>
        <dsp:cNvSpPr/>
      </dsp:nvSpPr>
      <dsp:spPr>
        <a:xfrm>
          <a:off x="3962388" y="1492089"/>
          <a:ext cx="240986" cy="3101981"/>
        </a:xfrm>
        <a:custGeom>
          <a:avLst/>
          <a:gdLst/>
          <a:ahLst/>
          <a:cxnLst/>
          <a:rect l="0" t="0" r="0" b="0"/>
          <a:pathLst>
            <a:path>
              <a:moveTo>
                <a:pt x="240986" y="0"/>
              </a:moveTo>
              <a:lnTo>
                <a:pt x="0" y="310198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4B4B01-1482-4FD6-BA9C-8FBC7A41F4E0}">
      <dsp:nvSpPr>
        <dsp:cNvPr id="0" name=""/>
        <dsp:cNvSpPr/>
      </dsp:nvSpPr>
      <dsp:spPr>
        <a:xfrm>
          <a:off x="3962388" y="3809997"/>
          <a:ext cx="2509033" cy="15681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solidFill>
                <a:srgbClr val="AA2B1E"/>
              </a:solidFill>
            </a:rPr>
            <a:t>DO </a:t>
          </a:r>
        </a:p>
        <a:p>
          <a:pPr lvl="0" algn="ctr" defTabSz="1822450">
            <a:lnSpc>
              <a:spcPct val="90000"/>
            </a:lnSpc>
            <a:spcBef>
              <a:spcPct val="0"/>
            </a:spcBef>
            <a:spcAft>
              <a:spcPct val="35000"/>
            </a:spcAft>
          </a:pPr>
          <a:r>
            <a:rPr lang="en-US" sz="4100" kern="1200" dirty="0" smtClean="0">
              <a:solidFill>
                <a:srgbClr val="AA2B1E"/>
              </a:solidFill>
            </a:rPr>
            <a:t>Will</a:t>
          </a:r>
          <a:endParaRPr lang="en-US" sz="4100" kern="1200" dirty="0">
            <a:solidFill>
              <a:srgbClr val="AA2B1E"/>
            </a:solidFill>
          </a:endParaRPr>
        </a:p>
      </dsp:txBody>
      <dsp:txXfrm>
        <a:off x="3962388" y="3809997"/>
        <a:ext cx="2509033" cy="15681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1D2EE4-14D9-4528-8DCB-926B001D13A2}" type="datetimeFigureOut">
              <a:rPr lang="en-US" smtClean="0"/>
              <a:pPr/>
              <a:t>10/21/13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854431-37A4-4D48-A51A-1D5999EA0D92}"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7410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54431-37A4-4D48-A51A-1D5999EA0D92}" type="slidenum">
              <a:rPr lang="en-US" smtClean="0"/>
              <a:pPr/>
              <a:t>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63015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D31AE4-79B7-479E-9069-3904F2ED1D50}" type="datetimeFigureOut">
              <a:rPr lang="en-US" smtClean="0"/>
              <a:pPr/>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D989-8A24-484E-BA9E-1BBDC765EA5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34951909"/>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31AE4-79B7-479E-9069-3904F2ED1D50}" type="datetimeFigureOut">
              <a:rPr lang="en-US" smtClean="0"/>
              <a:pPr/>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D989-8A24-484E-BA9E-1BBDC765EA5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5798609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31AE4-79B7-479E-9069-3904F2ED1D50}" type="datetimeFigureOut">
              <a:rPr lang="en-US" smtClean="0"/>
              <a:pPr/>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D989-8A24-484E-BA9E-1BBDC765EA5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7066809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D31AE4-79B7-479E-9069-3904F2ED1D50}" type="datetimeFigureOut">
              <a:rPr lang="en-US" smtClean="0"/>
              <a:pPr/>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D989-8A24-484E-BA9E-1BBDC765EA51}"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31AE4-79B7-479E-9069-3904F2ED1D50}" type="datetimeFigureOut">
              <a:rPr lang="en-US" smtClean="0"/>
              <a:pPr/>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D989-8A24-484E-BA9E-1BBDC765EA51}" type="slidenum">
              <a:rPr lang="en-US" smtClean="0"/>
              <a:pPr/>
              <a:t>‹#›</a:t>
            </a:fld>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D31AE4-79B7-479E-9069-3904F2ED1D50}" type="datetimeFigureOut">
              <a:rPr lang="en-US" smtClean="0"/>
              <a:pPr/>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D989-8A24-484E-BA9E-1BBDC765EA51}"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D31AE4-79B7-479E-9069-3904F2ED1D50}" type="datetimeFigureOut">
              <a:rPr lang="en-US" smtClean="0"/>
              <a:pPr/>
              <a:t>10/21/13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ED989-8A24-484E-BA9E-1BBDC765EA51}" type="slidenum">
              <a:rPr lang="en-US" smtClean="0"/>
              <a:pPr/>
              <a:t>‹#›</a:t>
            </a:fld>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D31AE4-79B7-479E-9069-3904F2ED1D50}" type="datetimeFigureOut">
              <a:rPr lang="en-US" smtClean="0"/>
              <a:pPr/>
              <a:t>10/21/13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ED989-8A24-484E-BA9E-1BBDC765EA51}"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D31AE4-79B7-479E-9069-3904F2ED1D50}" type="datetimeFigureOut">
              <a:rPr lang="en-US" smtClean="0"/>
              <a:pPr/>
              <a:t>10/21/13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ED989-8A24-484E-BA9E-1BBDC765EA51}" type="slidenum">
              <a:rPr lang="en-US" smtClean="0"/>
              <a:pPr/>
              <a:t>‹#›</a:t>
            </a:fld>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31AE4-79B7-479E-9069-3904F2ED1D50}" type="datetimeFigureOut">
              <a:rPr lang="en-US" smtClean="0"/>
              <a:pPr/>
              <a:t>10/21/13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ED989-8A24-484E-BA9E-1BBDC765EA51}" type="slidenum">
              <a:rPr lang="en-US" smtClean="0"/>
              <a:pPr/>
              <a:t>‹#›</a:t>
            </a:fld>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31AE4-79B7-479E-9069-3904F2ED1D50}" type="datetimeFigureOut">
              <a:rPr lang="en-US" smtClean="0"/>
              <a:pPr/>
              <a:t>10/21/13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ED989-8A24-484E-BA9E-1BBDC765EA51}"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31AE4-79B7-479E-9069-3904F2ED1D50}" type="datetimeFigureOut">
              <a:rPr lang="en-US" smtClean="0"/>
              <a:pPr/>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D989-8A24-484E-BA9E-1BBDC765EA5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4655189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31AE4-79B7-479E-9069-3904F2ED1D50}" type="datetimeFigureOut">
              <a:rPr lang="en-US" smtClean="0"/>
              <a:pPr/>
              <a:t>10/21/13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ED989-8A24-484E-BA9E-1BBDC765EA51}" type="slidenum">
              <a:rPr lang="en-US" smtClean="0"/>
              <a:pPr/>
              <a:t>‹#›</a:t>
            </a:fld>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31AE4-79B7-479E-9069-3904F2ED1D50}" type="datetimeFigureOut">
              <a:rPr lang="en-US" smtClean="0"/>
              <a:pPr/>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D989-8A24-484E-BA9E-1BBDC765EA51}" type="slidenum">
              <a:rPr lang="en-US" smtClean="0"/>
              <a:pPr/>
              <a:t>‹#›</a:t>
            </a:fld>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31AE4-79B7-479E-9069-3904F2ED1D50}" type="datetimeFigureOut">
              <a:rPr lang="en-US" smtClean="0"/>
              <a:pPr/>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D989-8A24-484E-BA9E-1BBDC765EA51}" type="slidenum">
              <a:rPr lang="en-US" smtClean="0"/>
              <a:pPr/>
              <a:t>‹#›</a:t>
            </a:fld>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AD31AE4-79B7-479E-9069-3904F2ED1D50}" type="datetimeFigureOut">
              <a:rPr lang="en-US" smtClean="0"/>
              <a:pPr/>
              <a:t>10/21/13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10ED989-8A24-484E-BA9E-1BBDC765EA51}" type="slidenum">
              <a:rPr lang="en-US" smtClean="0"/>
              <a:pPr/>
              <a:t>‹#›</a:t>
            </a:fld>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31AE4-79B7-479E-9069-3904F2ED1D50}" type="datetimeFigureOut">
              <a:rPr lang="en-US" smtClean="0"/>
              <a:pPr/>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D989-8A24-484E-BA9E-1BBDC765EA51}" type="slidenum">
              <a:rPr lang="en-US" smtClean="0"/>
              <a:pPr/>
              <a:t>‹#›</a:t>
            </a:fld>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D31AE4-79B7-479E-9069-3904F2ED1D50}" type="datetimeFigureOut">
              <a:rPr lang="en-US" smtClean="0"/>
              <a:pPr/>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D989-8A24-484E-BA9E-1BBDC765EA51}" type="slidenum">
              <a:rPr lang="en-US" smtClean="0"/>
              <a:pPr/>
              <a:t>‹#›</a:t>
            </a:fld>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AD31AE4-79B7-479E-9069-3904F2ED1D50}" type="datetimeFigureOut">
              <a:rPr lang="en-US" smtClean="0"/>
              <a:pPr/>
              <a:t>10/21/13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ED989-8A24-484E-BA9E-1BBDC765EA51}"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AD31AE4-79B7-479E-9069-3904F2ED1D50}" type="datetimeFigureOut">
              <a:rPr lang="en-US" smtClean="0"/>
              <a:pPr/>
              <a:t>10/21/13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ED989-8A24-484E-BA9E-1BBDC765EA51}"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31AE4-79B7-479E-9069-3904F2ED1D50}" type="datetimeFigureOut">
              <a:rPr lang="en-US" smtClean="0"/>
              <a:pPr/>
              <a:t>10/21/13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ED989-8A24-484E-BA9E-1BBDC765EA51}" type="slidenum">
              <a:rPr lang="en-US" smtClean="0"/>
              <a:pPr/>
              <a:t>‹#›</a:t>
            </a:fld>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31AE4-79B7-479E-9069-3904F2ED1D50}" type="datetimeFigureOut">
              <a:rPr lang="en-US" smtClean="0"/>
              <a:pPr/>
              <a:t>10/21/13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ED989-8A24-484E-BA9E-1BBDC765EA51}" type="slidenum">
              <a:rPr lang="en-US" smtClean="0"/>
              <a:pPr/>
              <a:t>‹#›</a:t>
            </a:fld>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D31AE4-79B7-479E-9069-3904F2ED1D50}" type="datetimeFigureOut">
              <a:rPr lang="en-US" smtClean="0"/>
              <a:pPr/>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D989-8A24-484E-BA9E-1BBDC765EA5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7276218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0AD31AE4-79B7-479E-9069-3904F2ED1D50}" type="datetimeFigureOut">
              <a:rPr lang="en-US" smtClean="0"/>
              <a:pPr/>
              <a:t>10/21/13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10ED989-8A24-484E-BA9E-1BBDC765EA51}" type="slidenum">
              <a:rPr lang="en-US" smtClean="0"/>
              <a:pPr/>
              <a:t>‹#›</a:t>
            </a:fld>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0AD31AE4-79B7-479E-9069-3904F2ED1D50}" type="datetimeFigureOut">
              <a:rPr lang="en-US" smtClean="0"/>
              <a:pPr/>
              <a:t>10/21/13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10ED989-8A24-484E-BA9E-1BBDC765EA51}" type="slidenum">
              <a:rPr lang="en-US" smtClean="0"/>
              <a:pPr/>
              <a:t>‹#›</a:t>
            </a:fld>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31AE4-79B7-479E-9069-3904F2ED1D50}" type="datetimeFigureOut">
              <a:rPr lang="en-US" smtClean="0"/>
              <a:pPr/>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D989-8A24-484E-BA9E-1BBDC765EA51}" type="slidenum">
              <a:rPr lang="en-US" smtClean="0"/>
              <a:pPr/>
              <a:t>‹#›</a:t>
            </a:fld>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31AE4-79B7-479E-9069-3904F2ED1D50}" type="datetimeFigureOut">
              <a:rPr lang="en-US" smtClean="0"/>
              <a:pPr/>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D989-8A24-484E-BA9E-1BBDC765EA51}" type="slidenum">
              <a:rPr lang="en-US" smtClean="0"/>
              <a:pPr/>
              <a:t>‹#›</a:t>
            </a:fld>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D31AE4-79B7-479E-9069-3904F2ED1D50}" type="datetimeFigureOut">
              <a:rPr lang="en-US" smtClean="0"/>
              <a:pPr/>
              <a:t>10/21/13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ED989-8A24-484E-BA9E-1BBDC765EA5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9927101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D31AE4-79B7-479E-9069-3904F2ED1D50}" type="datetimeFigureOut">
              <a:rPr lang="en-US" smtClean="0"/>
              <a:pPr/>
              <a:t>10/21/13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ED989-8A24-484E-BA9E-1BBDC765EA5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3662592"/>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31AE4-79B7-479E-9069-3904F2ED1D50}" type="datetimeFigureOut">
              <a:rPr lang="en-US" smtClean="0"/>
              <a:pPr/>
              <a:t>10/21/13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ED989-8A24-484E-BA9E-1BBDC765EA5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4525266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31AE4-79B7-479E-9069-3904F2ED1D50}" type="datetimeFigureOut">
              <a:rPr lang="en-US" smtClean="0"/>
              <a:pPr/>
              <a:t>10/21/13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ED989-8A24-484E-BA9E-1BBDC765EA5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14646206"/>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31AE4-79B7-479E-9069-3904F2ED1D50}" type="datetimeFigureOut">
              <a:rPr lang="en-US" smtClean="0"/>
              <a:pPr/>
              <a:t>10/21/13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ED989-8A24-484E-BA9E-1BBDC765EA5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7676668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31AE4-79B7-479E-9069-3904F2ED1D50}" type="datetimeFigureOut">
              <a:rPr lang="en-US" smtClean="0"/>
              <a:pPr/>
              <a:t>10/21/13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ED989-8A24-484E-BA9E-1BBDC765EA5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7517495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4.jpeg"/><Relationship Id="rId14" Type="http://schemas.openxmlformats.org/officeDocument/2006/relationships/image" Target="../media/image5.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31AE4-79B7-479E-9069-3904F2ED1D50}" type="datetimeFigureOut">
              <a:rPr lang="en-US" smtClean="0"/>
              <a:pPr/>
              <a:t>10/21/13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ED989-8A24-484E-BA9E-1BBDC765EA5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2252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AD31AE4-79B7-479E-9069-3904F2ED1D50}" type="datetimeFigureOut">
              <a:rPr lang="en-US" smtClean="0"/>
              <a:pPr/>
              <a:t>10/21/13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10ED989-8A24-484E-BA9E-1BBDC765EA51}"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AD31AE4-79B7-479E-9069-3904F2ED1D50}" type="datetimeFigureOut">
              <a:rPr lang="en-US" smtClean="0"/>
              <a:pPr/>
              <a:t>10/21/13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10ED989-8A24-484E-BA9E-1BBDC765EA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9.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9.xml"/><Relationship Id="rId3" Type="http://schemas.openxmlformats.org/officeDocument/2006/relationships/oleObject" Target="Untitled:ENGLISH:VERB%20TENSES%20HANDOUT.doc!OLE_LINK3"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2130425"/>
            <a:ext cx="4343400" cy="1470025"/>
          </a:xfrm>
        </p:spPr>
        <p:txBody>
          <a:bodyPr/>
          <a:lstStyle/>
          <a:p>
            <a:r>
              <a:rPr lang="en-US" b="1" dirty="0" smtClean="0">
                <a:solidFill>
                  <a:srgbClr val="D6850B"/>
                </a:solidFill>
                <a:latin typeface="Arial Black"/>
                <a:cs typeface="Arial Black"/>
              </a:rPr>
              <a:t>AUXILARIES</a:t>
            </a:r>
            <a:endParaRPr lang="en-US" b="1" dirty="0">
              <a:solidFill>
                <a:srgbClr val="D6850B"/>
              </a:solidFill>
              <a:latin typeface="Arial Black"/>
              <a:cs typeface="Arial Black"/>
            </a:endParaRPr>
          </a:p>
        </p:txBody>
      </p:sp>
      <p:sp>
        <p:nvSpPr>
          <p:cNvPr id="3" name="Subtitle 2"/>
          <p:cNvSpPr>
            <a:spLocks noGrp="1"/>
          </p:cNvSpPr>
          <p:nvPr>
            <p:ph type="subTitle" idx="1"/>
          </p:nvPr>
        </p:nvSpPr>
        <p:spPr>
          <a:xfrm>
            <a:off x="5105400" y="3886200"/>
            <a:ext cx="4038600" cy="1752600"/>
          </a:xfrm>
        </p:spPr>
        <p:txBody>
          <a:bodyPr>
            <a:normAutofit/>
          </a:bodyPr>
          <a:lstStyle/>
          <a:p>
            <a:r>
              <a:rPr lang="en-US" sz="2400" dirty="0" smtClean="0">
                <a:solidFill>
                  <a:srgbClr val="800000"/>
                </a:solidFill>
              </a:rPr>
              <a:t>By: Kristina </a:t>
            </a:r>
            <a:r>
              <a:rPr lang="en-US" sz="2400" dirty="0" err="1" smtClean="0">
                <a:solidFill>
                  <a:srgbClr val="800000"/>
                </a:solidFill>
              </a:rPr>
              <a:t>Yegoryan</a:t>
            </a:r>
            <a:endParaRPr lang="en-US" sz="2400" dirty="0">
              <a:solidFill>
                <a:srgbClr val="800000"/>
              </a:solidFill>
            </a:endParaRPr>
          </a:p>
        </p:txBody>
      </p:sp>
      <p:pic>
        <p:nvPicPr>
          <p:cNvPr id="4" name="Picture 3"/>
          <p:cNvPicPr/>
          <p:nvPr/>
        </p:nvPicPr>
        <p:blipFill>
          <a:blip r:embed="rId2"/>
          <a:srcRect/>
          <a:stretch>
            <a:fillRect/>
          </a:stretch>
        </p:blipFill>
        <p:spPr bwMode="auto">
          <a:xfrm>
            <a:off x="-152400" y="0"/>
            <a:ext cx="5105400" cy="6858000"/>
          </a:xfrm>
          <a:prstGeom prst="rect">
            <a:avLst/>
          </a:prstGeom>
          <a:noFill/>
          <a:ln w="9525">
            <a:noFill/>
            <a:miter lim="800000"/>
            <a:headEnd/>
            <a:tailEnd/>
          </a:ln>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630362"/>
          </a:xfrm>
        </p:spPr>
        <p:txBody>
          <a:bodyPr>
            <a:normAutofit fontScale="90000"/>
          </a:bodyPr>
          <a:lstStyle/>
          <a:p>
            <a:r>
              <a:rPr lang="en-US" b="1" dirty="0" smtClean="0">
                <a:solidFill>
                  <a:schemeClr val="accent1">
                    <a:lumMod val="75000"/>
                  </a:schemeClr>
                </a:solidFill>
                <a:latin typeface="Algerian" pitchFamily="82" charset="0"/>
              </a:rPr>
              <a:t>SIMPLE</a:t>
            </a:r>
            <a:br>
              <a:rPr lang="en-US" b="1" dirty="0" smtClean="0">
                <a:solidFill>
                  <a:schemeClr val="accent1">
                    <a:lumMod val="75000"/>
                  </a:schemeClr>
                </a:solidFill>
                <a:latin typeface="Algerian" pitchFamily="82" charset="0"/>
              </a:rPr>
            </a:br>
            <a:r>
              <a:rPr lang="en-US" b="1" dirty="0" smtClean="0">
                <a:solidFill>
                  <a:schemeClr val="accent1">
                    <a:lumMod val="75000"/>
                  </a:schemeClr>
                </a:solidFill>
                <a:latin typeface="Algerian" pitchFamily="82" charset="0"/>
              </a:rPr>
              <a:t>                  Aux: DO </a:t>
            </a:r>
            <a:r>
              <a:rPr lang="en-US" sz="2000" b="1" dirty="0" smtClean="0">
                <a:solidFill>
                  <a:schemeClr val="accent1">
                    <a:lumMod val="75000"/>
                  </a:schemeClr>
                </a:solidFill>
                <a:latin typeface="Algerian" pitchFamily="82" charset="0"/>
              </a:rPr>
              <a:t>(Only for ? and Negative)</a:t>
            </a:r>
            <a:endParaRPr lang="en-US" sz="2000" b="1" dirty="0">
              <a:solidFill>
                <a:schemeClr val="accent1">
                  <a:lumMod val="75000"/>
                </a:schemeClr>
              </a:solidFill>
              <a:latin typeface="Algerian" pitchFamily="82" charset="0"/>
            </a:endParaRPr>
          </a:p>
        </p:txBody>
      </p:sp>
      <p:sp>
        <p:nvSpPr>
          <p:cNvPr id="6" name="Content Placeholder 5"/>
          <p:cNvSpPr>
            <a:spLocks noGrp="1"/>
          </p:cNvSpPr>
          <p:nvPr>
            <p:ph idx="1"/>
          </p:nvPr>
        </p:nvSpPr>
        <p:spPr/>
        <p:txBody>
          <a:bodyPr/>
          <a:lstStyle/>
          <a:p>
            <a:pPr>
              <a:buClr>
                <a:schemeClr val="accent1">
                  <a:lumMod val="50000"/>
                </a:schemeClr>
              </a:buClr>
              <a:buFont typeface="Wingdings" pitchFamily="2" charset="2"/>
              <a:buChar char="q"/>
            </a:pPr>
            <a:r>
              <a:rPr lang="en-US" dirty="0" smtClean="0"/>
              <a:t>PRESENT</a:t>
            </a:r>
          </a:p>
          <a:p>
            <a:pPr>
              <a:buClr>
                <a:schemeClr val="accent1">
                  <a:lumMod val="50000"/>
                </a:schemeClr>
              </a:buClr>
              <a:buFont typeface="Wingdings" pitchFamily="2" charset="2"/>
              <a:buChar char="q"/>
            </a:pPr>
            <a:endParaRPr lang="en-US" dirty="0" smtClean="0"/>
          </a:p>
          <a:p>
            <a:pPr>
              <a:buClr>
                <a:schemeClr val="accent1">
                  <a:lumMod val="50000"/>
                </a:schemeClr>
              </a:buClr>
              <a:buFont typeface="Wingdings" pitchFamily="2" charset="2"/>
              <a:buChar char="q"/>
            </a:pPr>
            <a:r>
              <a:rPr lang="en-US" dirty="0" smtClean="0"/>
              <a:t>PAST</a:t>
            </a:r>
          </a:p>
          <a:p>
            <a:pPr>
              <a:buClr>
                <a:schemeClr val="accent1">
                  <a:lumMod val="50000"/>
                </a:schemeClr>
              </a:buClr>
              <a:buFont typeface="Wingdings" pitchFamily="2" charset="2"/>
              <a:buChar char="q"/>
            </a:pPr>
            <a:endParaRPr lang="en-US" dirty="0" smtClean="0"/>
          </a:p>
          <a:p>
            <a:pPr>
              <a:buClr>
                <a:schemeClr val="accent1">
                  <a:lumMod val="50000"/>
                </a:schemeClr>
              </a:buClr>
              <a:buFont typeface="Wingdings" pitchFamily="2" charset="2"/>
              <a:buChar char="q"/>
            </a:pPr>
            <a:r>
              <a:rPr lang="en-US" dirty="0" smtClean="0"/>
              <a:t>FUTURE</a:t>
            </a:r>
          </a:p>
          <a:p>
            <a:pPr>
              <a:buClr>
                <a:schemeClr val="accent1">
                  <a:lumMod val="50000"/>
                </a:schemeClr>
              </a:buClr>
              <a:buFont typeface="Wingdings" pitchFamily="2" charset="2"/>
              <a:buChar char="q"/>
            </a:pPr>
            <a:endParaRPr lang="en-US" dirty="0" smtClean="0"/>
          </a:p>
          <a:p>
            <a:pPr>
              <a:buClr>
                <a:schemeClr val="accent1">
                  <a:lumMod val="50000"/>
                </a:schemeClr>
              </a:buClr>
              <a:buFont typeface="Wingdings" pitchFamily="2" charset="2"/>
              <a:buChar char="q"/>
            </a:pPr>
            <a:r>
              <a:rPr lang="en-US" dirty="0" smtClean="0"/>
              <a:t>PAST FUTURE</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72974974"/>
      </p:ext>
    </p:extLst>
  </p:cSld>
  <p:clrMapOvr>
    <a:overrideClrMapping bg1="lt1" tx1="dk1" bg2="lt2" tx2="dk2" accent1="accent1" accent2="accent2" accent3="accent3" accent4="accent4" accent5="accent5" accent6="accent6" hlink="hlink" folHlink="folHlink"/>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PROGRESSIVE</a:t>
            </a:r>
            <a:br>
              <a:rPr lang="en-US" b="1" dirty="0" smtClean="0">
                <a:solidFill>
                  <a:srgbClr val="FF0000"/>
                </a:solidFill>
              </a:rPr>
            </a:br>
            <a:r>
              <a:rPr lang="en-US" b="1" dirty="0" smtClean="0">
                <a:solidFill>
                  <a:srgbClr val="FF0000"/>
                </a:solidFill>
              </a:rPr>
              <a:t>  Aux: BE</a:t>
            </a:r>
            <a:endParaRPr lang="en-US" b="1" dirty="0">
              <a:solidFill>
                <a:srgbClr val="FF0000"/>
              </a:solidFill>
            </a:endParaRPr>
          </a:p>
        </p:txBody>
      </p:sp>
      <p:sp>
        <p:nvSpPr>
          <p:cNvPr id="3" name="Content Placeholder 2"/>
          <p:cNvSpPr>
            <a:spLocks noGrp="1"/>
          </p:cNvSpPr>
          <p:nvPr>
            <p:ph idx="1"/>
          </p:nvPr>
        </p:nvSpPr>
        <p:spPr/>
        <p:txBody>
          <a:bodyPr/>
          <a:lstStyle/>
          <a:p>
            <a:pPr>
              <a:buClr>
                <a:srgbClr val="FF0000"/>
              </a:buClr>
              <a:buFont typeface="Courier New" pitchFamily="49" charset="0"/>
              <a:buChar char="o"/>
            </a:pPr>
            <a:r>
              <a:rPr lang="en-US" dirty="0" smtClean="0"/>
              <a:t>PRESENT</a:t>
            </a:r>
          </a:p>
          <a:p>
            <a:pPr>
              <a:buClr>
                <a:srgbClr val="FF0000"/>
              </a:buClr>
              <a:buFont typeface="Courier New" pitchFamily="49" charset="0"/>
              <a:buChar char="o"/>
            </a:pPr>
            <a:endParaRPr lang="en-US" dirty="0" smtClean="0"/>
          </a:p>
          <a:p>
            <a:pPr>
              <a:buClr>
                <a:srgbClr val="FF0000"/>
              </a:buClr>
              <a:buFont typeface="Courier New" pitchFamily="49" charset="0"/>
              <a:buChar char="o"/>
            </a:pPr>
            <a:r>
              <a:rPr lang="en-US" dirty="0" smtClean="0"/>
              <a:t>PAST</a:t>
            </a:r>
          </a:p>
          <a:p>
            <a:pPr>
              <a:buClr>
                <a:srgbClr val="FF0000"/>
              </a:buClr>
              <a:buFont typeface="Courier New" pitchFamily="49" charset="0"/>
              <a:buChar char="o"/>
            </a:pPr>
            <a:endParaRPr lang="en-US" dirty="0" smtClean="0"/>
          </a:p>
          <a:p>
            <a:pPr>
              <a:buClr>
                <a:srgbClr val="FF0000"/>
              </a:buClr>
              <a:buFont typeface="Courier New" pitchFamily="49" charset="0"/>
              <a:buChar char="o"/>
            </a:pPr>
            <a:r>
              <a:rPr lang="en-US" dirty="0" smtClean="0"/>
              <a:t>FUTURE</a:t>
            </a:r>
          </a:p>
          <a:p>
            <a:pPr>
              <a:buClr>
                <a:srgbClr val="FF0000"/>
              </a:buClr>
              <a:buFont typeface="Courier New" pitchFamily="49" charset="0"/>
              <a:buChar char="o"/>
            </a:pPr>
            <a:endParaRPr lang="en-US" dirty="0" smtClean="0"/>
          </a:p>
          <a:p>
            <a:pPr>
              <a:buClr>
                <a:srgbClr val="FF0000"/>
              </a:buClr>
              <a:buFont typeface="Courier New" pitchFamily="49" charset="0"/>
              <a:buChar char="o"/>
            </a:pPr>
            <a:r>
              <a:rPr lang="en-US" dirty="0" smtClean="0"/>
              <a:t>PAST FUTURE</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3226420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latin typeface="Algerian" pitchFamily="82" charset="0"/>
              </a:rPr>
              <a:t>PERFECT</a:t>
            </a:r>
            <a:r>
              <a:rPr lang="en-US" dirty="0" smtClean="0"/>
              <a:t/>
            </a:r>
            <a:br>
              <a:rPr lang="en-US" dirty="0" smtClean="0"/>
            </a:br>
            <a:r>
              <a:rPr lang="en-US" dirty="0" smtClean="0">
                <a:solidFill>
                  <a:schemeClr val="accent2">
                    <a:lumMod val="75000"/>
                  </a:schemeClr>
                </a:solidFill>
              </a:rPr>
              <a:t>Aux: HAVE</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pPr>
              <a:buClr>
                <a:srgbClr val="C00000"/>
              </a:buClr>
              <a:buFont typeface="Wingdings" pitchFamily="2" charset="2"/>
              <a:buChar char="Ø"/>
            </a:pPr>
            <a:r>
              <a:rPr lang="en-US" dirty="0" smtClean="0"/>
              <a:t>PRESENT</a:t>
            </a:r>
          </a:p>
          <a:p>
            <a:pPr>
              <a:buClr>
                <a:srgbClr val="C00000"/>
              </a:buClr>
              <a:buFont typeface="Wingdings" pitchFamily="2" charset="2"/>
              <a:buChar char="Ø"/>
            </a:pPr>
            <a:endParaRPr lang="en-US" dirty="0" smtClean="0"/>
          </a:p>
          <a:p>
            <a:pPr>
              <a:buClr>
                <a:srgbClr val="C00000"/>
              </a:buClr>
              <a:buFont typeface="Wingdings" pitchFamily="2" charset="2"/>
              <a:buChar char="Ø"/>
            </a:pPr>
            <a:r>
              <a:rPr lang="en-US" dirty="0" smtClean="0"/>
              <a:t>PAST</a:t>
            </a:r>
          </a:p>
          <a:p>
            <a:pPr>
              <a:buClr>
                <a:srgbClr val="C00000"/>
              </a:buClr>
              <a:buFont typeface="Wingdings" pitchFamily="2" charset="2"/>
              <a:buChar char="Ø"/>
            </a:pPr>
            <a:endParaRPr lang="en-US" dirty="0" smtClean="0"/>
          </a:p>
          <a:p>
            <a:pPr>
              <a:buClr>
                <a:srgbClr val="C00000"/>
              </a:buClr>
              <a:buFont typeface="Wingdings" pitchFamily="2" charset="2"/>
              <a:buChar char="Ø"/>
            </a:pPr>
            <a:r>
              <a:rPr lang="en-US" dirty="0" smtClean="0"/>
              <a:t>FUTURE</a:t>
            </a:r>
          </a:p>
          <a:p>
            <a:pPr>
              <a:buClr>
                <a:srgbClr val="C00000"/>
              </a:buClr>
              <a:buFont typeface="Wingdings" pitchFamily="2" charset="2"/>
              <a:buChar char="Ø"/>
            </a:pPr>
            <a:endParaRPr lang="en-US" dirty="0" smtClean="0"/>
          </a:p>
          <a:p>
            <a:pPr>
              <a:buClr>
                <a:srgbClr val="C00000"/>
              </a:buClr>
              <a:buFont typeface="Wingdings" pitchFamily="2" charset="2"/>
              <a:buChar char="Ø"/>
            </a:pPr>
            <a:r>
              <a:rPr lang="en-US" dirty="0" smtClean="0"/>
              <a:t>PAST FUTURE</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6138411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PERFECT PROGRESSIVE</a:t>
            </a:r>
            <a:br>
              <a:rPr lang="en-US" dirty="0" smtClean="0"/>
            </a:br>
            <a:r>
              <a:rPr lang="en-US" dirty="0" smtClean="0"/>
              <a:t>  Aux: HAVE BEEN</a:t>
            </a:r>
            <a:endParaRPr lang="en-US" dirty="0"/>
          </a:p>
        </p:txBody>
      </p:sp>
      <p:sp>
        <p:nvSpPr>
          <p:cNvPr id="3" name="Content Placeholder 2"/>
          <p:cNvSpPr>
            <a:spLocks noGrp="1"/>
          </p:cNvSpPr>
          <p:nvPr>
            <p:ph idx="1"/>
          </p:nvPr>
        </p:nvSpPr>
        <p:spPr/>
        <p:txBody>
          <a:bodyPr/>
          <a:lstStyle/>
          <a:p>
            <a:r>
              <a:rPr lang="en-US" dirty="0" smtClean="0"/>
              <a:t>PRESENT</a:t>
            </a:r>
          </a:p>
          <a:p>
            <a:pPr marL="0" indent="0">
              <a:buNone/>
            </a:pPr>
            <a:endParaRPr lang="en-US" dirty="0" smtClean="0"/>
          </a:p>
          <a:p>
            <a:r>
              <a:rPr lang="en-US" dirty="0" smtClean="0"/>
              <a:t>PAST</a:t>
            </a:r>
          </a:p>
          <a:p>
            <a:pPr marL="0" indent="0">
              <a:buNone/>
            </a:pPr>
            <a:endParaRPr lang="en-US" dirty="0" smtClean="0"/>
          </a:p>
          <a:p>
            <a:r>
              <a:rPr lang="en-US" dirty="0" smtClean="0"/>
              <a:t>FUTURE</a:t>
            </a:r>
          </a:p>
          <a:p>
            <a:pPr marL="0" indent="0">
              <a:buNone/>
            </a:pPr>
            <a:endParaRPr lang="en-US" dirty="0" smtClean="0"/>
          </a:p>
          <a:p>
            <a:r>
              <a:rPr lang="en-US" dirty="0" smtClean="0"/>
              <a:t>PAST FUTURE</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31809193"/>
      </p:ext>
    </p:extLst>
  </p:cSld>
  <p:clrMapOvr>
    <a:overrideClrMapping bg1="dk1" tx1="lt1" bg2="dk2" tx2="lt2" accent1="accent1" accent2="accent2" accent3="accent3" accent4="accent4" accent5="accent5" accent6="accent6" hlink="hlink" folHlink="folHlink"/>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52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lumMod val="50000"/>
                  </a:schemeClr>
                </a:solidFill>
              </a:rPr>
              <a:t>LET’S DO AN ACTIVITY</a:t>
            </a:r>
            <a:endParaRPr lang="en-US" b="1" dirty="0">
              <a:solidFill>
                <a:schemeClr val="bg2">
                  <a:lumMod val="50000"/>
                </a:schemeClr>
              </a:solidFill>
            </a:endParaRPr>
          </a:p>
        </p:txBody>
      </p:sp>
      <p:sp>
        <p:nvSpPr>
          <p:cNvPr id="3" name="Content Placeholder 2"/>
          <p:cNvSpPr>
            <a:spLocks noGrp="1"/>
          </p:cNvSpPr>
          <p:nvPr>
            <p:ph idx="1"/>
          </p:nvPr>
        </p:nvSpPr>
        <p:spPr>
          <a:xfrm>
            <a:off x="304800" y="1600200"/>
            <a:ext cx="8534400" cy="4525963"/>
          </a:xfrm>
        </p:spPr>
        <p:txBody>
          <a:bodyPr/>
          <a:lstStyle/>
          <a:p>
            <a:r>
              <a:rPr lang="en-US" dirty="0" smtClean="0">
                <a:solidFill>
                  <a:schemeClr val="accent3">
                    <a:lumMod val="50000"/>
                  </a:schemeClr>
                </a:solidFill>
              </a:rPr>
              <a:t>Watch the Video and write 5 questions using AUXILIARY Verbs ( Primary and Modal)</a:t>
            </a:r>
          </a:p>
          <a:p>
            <a:endParaRPr lang="en-US" dirty="0" smtClean="0">
              <a:solidFill>
                <a:schemeClr val="accent3">
                  <a:lumMod val="50000"/>
                </a:schemeClr>
              </a:solidFill>
            </a:endParaRPr>
          </a:p>
          <a:p>
            <a:r>
              <a:rPr lang="en-US" dirty="0" smtClean="0">
                <a:solidFill>
                  <a:schemeClr val="accent3">
                    <a:lumMod val="50000"/>
                  </a:schemeClr>
                </a:solidFill>
              </a:rPr>
              <a:t>Read the story and find </a:t>
            </a:r>
            <a:r>
              <a:rPr lang="en-US" smtClean="0">
                <a:solidFill>
                  <a:schemeClr val="accent3">
                    <a:lumMod val="50000"/>
                  </a:schemeClr>
                </a:solidFill>
              </a:rPr>
              <a:t>the Auxiliaries </a:t>
            </a:r>
            <a:r>
              <a:rPr lang="en-US" dirty="0" smtClean="0">
                <a:solidFill>
                  <a:schemeClr val="accent3">
                    <a:lumMod val="50000"/>
                  </a:schemeClr>
                </a:solidFill>
              </a:rPr>
              <a:t>( Helping Verbs) that are used to for a specific Verb Tense Form.</a:t>
            </a:r>
          </a:p>
          <a:p>
            <a:endParaRPr lang="en-US" dirty="0" smtClean="0"/>
          </a:p>
          <a:p>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61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800000"/>
                </a:solidFill>
              </a:rPr>
              <a:t>FIND  AUXILIARIES</a:t>
            </a:r>
            <a:endParaRPr lang="en-US" sz="3200" dirty="0">
              <a:solidFill>
                <a:srgbClr val="800000"/>
              </a:solidFill>
            </a:endParaRPr>
          </a:p>
        </p:txBody>
      </p:sp>
      <p:sp>
        <p:nvSpPr>
          <p:cNvPr id="3" name="Content Placeholder 2"/>
          <p:cNvSpPr>
            <a:spLocks noGrp="1"/>
          </p:cNvSpPr>
          <p:nvPr>
            <p:ph idx="1"/>
          </p:nvPr>
        </p:nvSpPr>
        <p:spPr>
          <a:xfrm>
            <a:off x="457200" y="1219200"/>
            <a:ext cx="8229600" cy="5257800"/>
          </a:xfrm>
        </p:spPr>
        <p:txBody>
          <a:bodyPr>
            <a:normAutofit fontScale="47500" lnSpcReduction="20000"/>
          </a:bodyPr>
          <a:lstStyle/>
          <a:p>
            <a:pPr>
              <a:lnSpc>
                <a:spcPct val="170000"/>
              </a:lnSpc>
              <a:spcBef>
                <a:spcPts val="0"/>
              </a:spcBef>
              <a:buNone/>
            </a:pPr>
            <a:r>
              <a:rPr lang="en-US" dirty="0" smtClean="0"/>
              <a:t>      For many years the scientists have tried to duplicate a living object. They were trying different scientific experiments and were doing various researches. It was 1997 that the scientists could finally triumph with the first scientifically created life. They did a clone of a sheep.  So, in 1997 in Britain a sheep was cloned and was named Dolly. Dolly was the identical copy of the “real” sheep.  What did the scientists do? The scientists placed 277 eggs out of which 29 eggs only developed to embryos, and only one resulted in a live birth. It was the first successful clone of an animal. They did an amazing work; the invention has become one of the important achievements in the scientific world. Dolly, the cloned sheep, received worldwide attention but since then people have started to worry if scientists will clone humans too.  Is it possible to clone people too? Will cloning on day be more preferable than having babies naturally? The questions of cloning became a  very hot topic, and people today are eagerly discussing  the advantages and the disadvantages of cloning.</a:t>
            </a:r>
          </a:p>
          <a:p>
            <a:pPr>
              <a:lnSpc>
                <a:spcPct val="170000"/>
              </a:lnSpc>
              <a:spcBef>
                <a:spcPts val="0"/>
              </a:spcBef>
              <a:buNone/>
            </a:pPr>
            <a:r>
              <a:rPr lang="en-US" dirty="0" smtClean="0"/>
              <a:t> </a:t>
            </a:r>
          </a:p>
          <a:p>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IS AN AUXILIARY?</a:t>
            </a:r>
            <a:endParaRPr lang="en-US" dirty="0">
              <a:solidFill>
                <a:srgbClr val="FF0000"/>
              </a:solidFill>
            </a:endParaRPr>
          </a:p>
        </p:txBody>
      </p:sp>
      <p:sp>
        <p:nvSpPr>
          <p:cNvPr id="3" name="Content Placeholder 2"/>
          <p:cNvSpPr>
            <a:spLocks noGrp="1"/>
          </p:cNvSpPr>
          <p:nvPr>
            <p:ph idx="1"/>
          </p:nvPr>
        </p:nvSpPr>
        <p:spPr/>
        <p:txBody>
          <a:bodyPr/>
          <a:lstStyle/>
          <a:p>
            <a:pPr>
              <a:buNone/>
            </a:pPr>
            <a:r>
              <a:rPr lang="en-US" dirty="0" smtClean="0">
                <a:solidFill>
                  <a:schemeClr val="accent6">
                    <a:lumMod val="50000"/>
                  </a:schemeClr>
                </a:solidFill>
              </a:rPr>
              <a:t>Auxiliaries are verbs</a:t>
            </a:r>
            <a:r>
              <a:rPr lang="en-US" dirty="0" smtClean="0"/>
              <a:t> that are </a:t>
            </a:r>
            <a:r>
              <a:rPr lang="en-US" dirty="0" smtClean="0">
                <a:solidFill>
                  <a:srgbClr val="984807"/>
                </a:solidFill>
              </a:rPr>
              <a:t>used with other</a:t>
            </a:r>
          </a:p>
          <a:p>
            <a:pPr>
              <a:buNone/>
            </a:pPr>
            <a:r>
              <a:rPr lang="en-US" dirty="0" smtClean="0">
                <a:solidFill>
                  <a:srgbClr val="984807"/>
                </a:solidFill>
              </a:rPr>
              <a:t> verbs</a:t>
            </a:r>
            <a:r>
              <a:rPr lang="en-US" dirty="0" smtClean="0"/>
              <a:t> to make meaningful sentences. </a:t>
            </a:r>
          </a:p>
          <a:p>
            <a:pPr>
              <a:buNone/>
            </a:pPr>
            <a:r>
              <a:rPr lang="en-US" dirty="0" smtClean="0"/>
              <a:t>They are also called helping verbs. </a:t>
            </a:r>
          </a:p>
          <a:p>
            <a:pPr>
              <a:buNone/>
            </a:pPr>
            <a:r>
              <a:rPr lang="en-US" dirty="0" smtClean="0"/>
              <a:t>Here are some examples: </a:t>
            </a:r>
            <a:r>
              <a:rPr lang="en-US" b="1" dirty="0" smtClean="0"/>
              <a:t>be will, do, may, can, has, have etc.</a:t>
            </a:r>
          </a:p>
          <a:p>
            <a:pPr>
              <a:buNone/>
            </a:pPr>
            <a:r>
              <a:rPr lang="en-US" b="1" dirty="0" smtClean="0"/>
              <a:t> </a:t>
            </a:r>
          </a:p>
          <a:p>
            <a:endParaRPr lang="en-US" dirty="0"/>
          </a:p>
        </p:txBody>
      </p:sp>
      <p:pic>
        <p:nvPicPr>
          <p:cNvPr id="5" name="Picture 4"/>
          <p:cNvPicPr/>
          <p:nvPr/>
        </p:nvPicPr>
        <p:blipFill>
          <a:blip r:embed="rId2"/>
          <a:srcRect/>
          <a:stretch>
            <a:fillRect/>
          </a:stretch>
        </p:blipFill>
        <p:spPr bwMode="auto">
          <a:xfrm>
            <a:off x="5715000" y="4038600"/>
            <a:ext cx="3429000" cy="2819400"/>
          </a:xfrm>
          <a:prstGeom prst="rect">
            <a:avLst/>
          </a:prstGeom>
          <a:noFill/>
          <a:ln w="9525">
            <a:noFill/>
            <a:miter lim="800000"/>
            <a:headEnd/>
            <a:tailEnd/>
          </a:ln>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676400"/>
            <a:ext cx="7772400" cy="1066800"/>
          </a:xfrm>
        </p:spPr>
        <p:txBody>
          <a:bodyPr/>
          <a:lstStyle/>
          <a:p>
            <a:r>
              <a:rPr lang="en-US" sz="4800" dirty="0" smtClean="0">
                <a:latin typeface="Algerian" pitchFamily="82" charset="0"/>
              </a:rPr>
              <a:t>VERBS</a:t>
            </a:r>
          </a:p>
        </p:txBody>
      </p:sp>
      <p:sp>
        <p:nvSpPr>
          <p:cNvPr id="3" name="Subtitle 2"/>
          <p:cNvSpPr>
            <a:spLocks noGrp="1"/>
          </p:cNvSpPr>
          <p:nvPr>
            <p:ph type="subTitle" idx="1"/>
          </p:nvPr>
        </p:nvSpPr>
        <p:spPr>
          <a:xfrm>
            <a:off x="838200" y="3124200"/>
            <a:ext cx="7162800" cy="2971800"/>
          </a:xfrm>
        </p:spPr>
        <p:txBody>
          <a:bodyPr rtlCol="0">
            <a:normAutofit fontScale="92500" lnSpcReduction="20000"/>
          </a:bodyPr>
          <a:lstStyle/>
          <a:p>
            <a:pPr algn="l" fontAlgn="auto">
              <a:spcAft>
                <a:spcPts val="0"/>
              </a:spcAft>
              <a:defRPr/>
            </a:pPr>
            <a:r>
              <a:rPr lang="en-US" sz="2162" dirty="0" smtClean="0">
                <a:latin typeface="Arial Black" pitchFamily="34" charset="0"/>
              </a:rPr>
              <a:t>Verb is a part of speech that shows:</a:t>
            </a:r>
          </a:p>
          <a:p>
            <a:pPr algn="l" fontAlgn="auto">
              <a:spcAft>
                <a:spcPts val="0"/>
              </a:spcAft>
              <a:defRPr/>
            </a:pPr>
            <a:endParaRPr lang="en-US" sz="1176" dirty="0" smtClean="0">
              <a:latin typeface="Arial Black" pitchFamily="34" charset="0"/>
            </a:endParaRPr>
          </a:p>
          <a:p>
            <a:pPr algn="l" fontAlgn="auto">
              <a:spcAft>
                <a:spcPts val="0"/>
              </a:spcAft>
              <a:buFont typeface="Wingdings" pitchFamily="2" charset="2"/>
              <a:buChar char="Ø"/>
              <a:defRPr/>
            </a:pPr>
            <a:r>
              <a:rPr lang="en-US" sz="2162" dirty="0" smtClean="0">
                <a:latin typeface="Arial Black" pitchFamily="34" charset="0"/>
              </a:rPr>
              <a:t> ACTION</a:t>
            </a:r>
          </a:p>
          <a:p>
            <a:pPr algn="l" fontAlgn="auto">
              <a:spcAft>
                <a:spcPts val="0"/>
              </a:spcAft>
              <a:buFont typeface="Wingdings" pitchFamily="2" charset="2"/>
              <a:buChar char="Ø"/>
              <a:defRPr/>
            </a:pPr>
            <a:r>
              <a:rPr lang="en-US" sz="2162" dirty="0" smtClean="0">
                <a:latin typeface="Arial Black" pitchFamily="34" charset="0"/>
              </a:rPr>
              <a:t> STATE OF BEING  (NON-ACTION)</a:t>
            </a:r>
          </a:p>
          <a:p>
            <a:pPr algn="l" fontAlgn="auto">
              <a:spcAft>
                <a:spcPts val="0"/>
              </a:spcAft>
              <a:buFont typeface="Arial" pitchFamily="34" charset="0"/>
              <a:buNone/>
              <a:defRPr/>
            </a:pPr>
            <a:r>
              <a:rPr lang="en-US" sz="2162" dirty="0" smtClean="0"/>
              <a:t>                  </a:t>
            </a:r>
            <a:r>
              <a:rPr lang="en-US" sz="2162" b="1" dirty="0" smtClean="0"/>
              <a:t>State of being</a:t>
            </a:r>
            <a:r>
              <a:rPr lang="en-US" sz="2162" dirty="0" smtClean="0"/>
              <a:t> –be</a:t>
            </a:r>
          </a:p>
          <a:p>
            <a:pPr algn="l" fontAlgn="auto">
              <a:spcAft>
                <a:spcPts val="0"/>
              </a:spcAft>
              <a:buFont typeface="Arial" pitchFamily="34" charset="0"/>
              <a:buNone/>
              <a:defRPr/>
            </a:pPr>
            <a:r>
              <a:rPr lang="en-US" sz="2162" b="1" dirty="0" smtClean="0"/>
              <a:t>                  Feelings  </a:t>
            </a:r>
            <a:r>
              <a:rPr lang="en-US" sz="2162" dirty="0" smtClean="0"/>
              <a:t>- love </a:t>
            </a:r>
          </a:p>
          <a:p>
            <a:pPr algn="l" fontAlgn="auto">
              <a:spcAft>
                <a:spcPts val="0"/>
              </a:spcAft>
              <a:buFont typeface="Arial" pitchFamily="34" charset="0"/>
              <a:buNone/>
              <a:defRPr/>
            </a:pPr>
            <a:r>
              <a:rPr lang="en-US" sz="2162" dirty="0" smtClean="0"/>
              <a:t>                </a:t>
            </a:r>
            <a:r>
              <a:rPr lang="en-US" sz="2162" b="1" dirty="0" smtClean="0"/>
              <a:t>  Senses </a:t>
            </a:r>
            <a:r>
              <a:rPr lang="en-US" sz="2162" dirty="0" smtClean="0"/>
              <a:t>- see</a:t>
            </a:r>
          </a:p>
          <a:p>
            <a:pPr algn="l" fontAlgn="auto">
              <a:spcAft>
                <a:spcPts val="0"/>
              </a:spcAft>
              <a:buFont typeface="Arial" pitchFamily="34" charset="0"/>
              <a:buNone/>
              <a:defRPr/>
            </a:pPr>
            <a:r>
              <a:rPr lang="en-US" sz="2162" dirty="0" smtClean="0"/>
              <a:t>                  </a:t>
            </a:r>
            <a:r>
              <a:rPr lang="en-US" sz="2162" b="1" dirty="0" smtClean="0"/>
              <a:t>Mental activity or state- </a:t>
            </a:r>
            <a:r>
              <a:rPr lang="en-US" sz="2162" dirty="0" smtClean="0"/>
              <a:t>recognize</a:t>
            </a:r>
          </a:p>
          <a:p>
            <a:pPr algn="l" fontAlgn="auto">
              <a:spcAft>
                <a:spcPts val="0"/>
              </a:spcAft>
              <a:buFont typeface="Arial" pitchFamily="34" charset="0"/>
              <a:buNone/>
              <a:defRPr/>
            </a:pPr>
            <a:r>
              <a:rPr lang="en-US" sz="2162" dirty="0" smtClean="0">
                <a:solidFill>
                  <a:schemeClr val="accent1"/>
                </a:solidFill>
              </a:rPr>
              <a:t>Verb is also one of the heroes of a sentence- NO Sentence can exist </a:t>
            </a:r>
          </a:p>
          <a:p>
            <a:pPr algn="l" fontAlgn="auto">
              <a:spcAft>
                <a:spcPts val="0"/>
              </a:spcAft>
              <a:buFont typeface="Arial" pitchFamily="34" charset="0"/>
              <a:buNone/>
              <a:defRPr/>
            </a:pPr>
            <a:r>
              <a:rPr lang="en-US" sz="2162" dirty="0" smtClean="0">
                <a:solidFill>
                  <a:schemeClr val="accent1"/>
                </a:solidFill>
              </a:rPr>
              <a:t>without a verb!</a:t>
            </a:r>
          </a:p>
          <a:p>
            <a:pPr algn="l" fontAlgn="auto">
              <a:spcAft>
                <a:spcPts val="0"/>
              </a:spcAft>
              <a:buFont typeface="Arial" pitchFamily="34" charset="0"/>
              <a:buNone/>
              <a:defRPr/>
            </a:pPr>
            <a:endParaRPr lang="en-US" dirty="0" smtClean="0"/>
          </a:p>
          <a:p>
            <a:pPr algn="l" fontAlgn="auto">
              <a:spcAft>
                <a:spcPts val="0"/>
              </a:spcAft>
              <a:buFont typeface="Arial" pitchFamily="34" charset="0"/>
              <a:buNone/>
              <a:defRPr/>
            </a:pPr>
            <a:endParaRPr lang="en-US" dirty="0" smtClean="0"/>
          </a:p>
        </p:txBody>
      </p:sp>
      <p:pic>
        <p:nvPicPr>
          <p:cNvPr id="3076" name="Picture 4" descr="http://grammar.ccc.commnet.edu/grammar/images/verbmaster.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 y="609600"/>
            <a:ext cx="2819400" cy="23812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Rectangle 1"/>
          <p:cNvSpPr/>
          <p:nvPr/>
        </p:nvSpPr>
        <p:spPr>
          <a:xfrm>
            <a:off x="3962400" y="685800"/>
            <a:ext cx="3352799" cy="1200329"/>
          </a:xfrm>
          <a:prstGeom prst="rect">
            <a:avLst/>
          </a:prstGeom>
        </p:spPr>
        <p:txBody>
          <a:bodyPr wrap="square">
            <a:spAutoFit/>
          </a:bodyPr>
          <a:lstStyle/>
          <a:p>
            <a:r>
              <a:rPr lang="en-US" sz="7200" dirty="0" smtClean="0">
                <a:latin typeface="Algerian" pitchFamily="82" charset="0"/>
              </a:rPr>
              <a:t>VERBS</a:t>
            </a:r>
            <a:endParaRPr lang="en-US" sz="7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0095168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848600" cy="1371600"/>
          </a:xfrm>
        </p:spPr>
        <p:txBody>
          <a:bodyPr>
            <a:normAutofit/>
          </a:bodyPr>
          <a:lstStyle/>
          <a:p>
            <a:r>
              <a:rPr lang="en-US" sz="3600" dirty="0" smtClean="0">
                <a:solidFill>
                  <a:srgbClr val="E40000"/>
                </a:solidFill>
              </a:rPr>
              <a:t>WHAT DO WE KNOW ABOUT VERB TYPES? </a:t>
            </a:r>
            <a:endParaRPr lang="en-US" sz="3600" dirty="0">
              <a:solidFill>
                <a:srgbClr val="E40000"/>
              </a:solidFill>
            </a:endParaRPr>
          </a:p>
        </p:txBody>
      </p:sp>
      <p:sp>
        <p:nvSpPr>
          <p:cNvPr id="3" name="Content Placeholder 2"/>
          <p:cNvSpPr>
            <a:spLocks noGrp="1"/>
          </p:cNvSpPr>
          <p:nvPr>
            <p:ph idx="1"/>
          </p:nvPr>
        </p:nvSpPr>
        <p:spPr>
          <a:xfrm>
            <a:off x="152400" y="609600"/>
            <a:ext cx="8229600" cy="5410200"/>
          </a:xfrm>
        </p:spPr>
        <p:txBody>
          <a:bodyPr>
            <a:normAutofit fontScale="70000" lnSpcReduction="20000"/>
          </a:bodyPr>
          <a:lstStyle/>
          <a:p>
            <a:pPr>
              <a:buNone/>
            </a:pPr>
            <a:r>
              <a:rPr lang="en-US" dirty="0" smtClean="0"/>
              <a:t>               </a:t>
            </a:r>
            <a:r>
              <a:rPr lang="en-US" sz="2824" b="1" dirty="0" smtClean="0">
                <a:solidFill>
                  <a:srgbClr val="E40000"/>
                </a:solidFill>
                <a:latin typeface="BlairMdITC TT-Medium"/>
                <a:cs typeface="BlairMdITC TT-Medium"/>
              </a:rPr>
              <a:t>VERBS CAN BE:  </a:t>
            </a:r>
            <a:r>
              <a:rPr lang="en-US" b="1" dirty="0" smtClean="0">
                <a:solidFill>
                  <a:srgbClr val="0000FF"/>
                </a:solidFill>
                <a:latin typeface="BlairMdITC TT-Medium"/>
                <a:cs typeface="BlairMdITC TT-Medium"/>
              </a:rPr>
              <a:t>MAIN </a:t>
            </a:r>
            <a:r>
              <a:rPr lang="en-US" b="1" dirty="0" smtClean="0">
                <a:latin typeface="BlairMdITC TT-Medium"/>
                <a:cs typeface="BlairMdITC TT-Medium"/>
              </a:rPr>
              <a:t>AND </a:t>
            </a:r>
            <a:r>
              <a:rPr lang="en-US" b="1" dirty="0" smtClean="0">
                <a:solidFill>
                  <a:srgbClr val="FF6600"/>
                </a:solidFill>
                <a:latin typeface="BlairMdITC TT-Medium"/>
                <a:cs typeface="BlairMdITC TT-Medium"/>
              </a:rPr>
              <a:t>AUXILIARY</a:t>
            </a:r>
          </a:p>
          <a:p>
            <a:pPr>
              <a:buNone/>
            </a:pPr>
            <a:endParaRPr lang="en-US" dirty="0" smtClean="0">
              <a:solidFill>
                <a:srgbClr val="FF6600"/>
              </a:solidFill>
              <a:latin typeface="BlairMdITC TT-Medium"/>
              <a:cs typeface="BlairMdITC TT-Medium"/>
            </a:endParaRPr>
          </a:p>
          <a:p>
            <a:pPr>
              <a:buNone/>
            </a:pPr>
            <a:r>
              <a:rPr lang="en-US" sz="2571" b="1" dirty="0" smtClean="0">
                <a:solidFill>
                  <a:srgbClr val="0000FF"/>
                </a:solidFill>
              </a:rPr>
              <a:t>MAIN Verbs</a:t>
            </a:r>
            <a:r>
              <a:rPr lang="en-US" sz="2571" dirty="0" smtClean="0">
                <a:solidFill>
                  <a:srgbClr val="0000FF"/>
                </a:solidFill>
              </a:rPr>
              <a:t> </a:t>
            </a:r>
            <a:r>
              <a:rPr lang="en-US" dirty="0" smtClean="0"/>
              <a:t> are the verbs that can stand on their own </a:t>
            </a:r>
          </a:p>
          <a:p>
            <a:pPr>
              <a:buNone/>
            </a:pPr>
            <a:r>
              <a:rPr lang="en-US" dirty="0" smtClean="0"/>
              <a:t>in sentences and they directly tells what the subject does. </a:t>
            </a:r>
          </a:p>
          <a:p>
            <a:pPr>
              <a:buNone/>
            </a:pPr>
            <a:r>
              <a:rPr lang="en-US" dirty="0" smtClean="0"/>
              <a:t>Main verbs are also called </a:t>
            </a:r>
            <a:r>
              <a:rPr lang="en-US" dirty="0" smtClean="0">
                <a:solidFill>
                  <a:srgbClr val="0000FF"/>
                </a:solidFill>
              </a:rPr>
              <a:t>lexical verbs</a:t>
            </a:r>
            <a:r>
              <a:rPr lang="en-US" dirty="0" smtClean="0"/>
              <a:t>. They can be in present or past</a:t>
            </a:r>
          </a:p>
          <a:p>
            <a:pPr>
              <a:buNone/>
            </a:pPr>
            <a:r>
              <a:rPr lang="en-US" dirty="0" smtClean="0"/>
              <a:t>tense forms. </a:t>
            </a:r>
            <a:r>
              <a:rPr lang="en-US" b="1" dirty="0" smtClean="0"/>
              <a:t>Examples: cook, love, see, eat,, go, etc</a:t>
            </a:r>
            <a:r>
              <a:rPr lang="en-US" dirty="0" smtClean="0"/>
              <a:t>.</a:t>
            </a:r>
          </a:p>
          <a:p>
            <a:pPr>
              <a:buNone/>
            </a:pPr>
            <a:endParaRPr lang="en-US" dirty="0" smtClean="0"/>
          </a:p>
          <a:p>
            <a:pPr>
              <a:buNone/>
            </a:pPr>
            <a:r>
              <a:rPr lang="en-US" dirty="0" smtClean="0">
                <a:solidFill>
                  <a:srgbClr val="0000FF"/>
                </a:solidFill>
              </a:rPr>
              <a:t>MAIN VERBS CAN BE:</a:t>
            </a:r>
          </a:p>
          <a:p>
            <a:r>
              <a:rPr lang="en-US" dirty="0" smtClean="0"/>
              <a:t>TRANSITIVE, INTRANSITIVE, LINKING</a:t>
            </a:r>
          </a:p>
          <a:p>
            <a:r>
              <a:rPr lang="en-US" dirty="0" smtClean="0"/>
              <a:t>REGULAR AND IRREGULAR</a:t>
            </a:r>
          </a:p>
          <a:p>
            <a:pPr>
              <a:buNone/>
            </a:pPr>
            <a:r>
              <a:rPr lang="en-US" dirty="0" smtClean="0"/>
              <a:t>_______________________________________________________________</a:t>
            </a:r>
          </a:p>
          <a:p>
            <a:pPr>
              <a:buNone/>
            </a:pPr>
            <a:endParaRPr lang="en-US" dirty="0" smtClean="0"/>
          </a:p>
          <a:p>
            <a:pPr>
              <a:buNone/>
            </a:pPr>
            <a:r>
              <a:rPr lang="en-US" sz="2581" b="1" dirty="0" smtClean="0">
                <a:solidFill>
                  <a:srgbClr val="FF6600"/>
                </a:solidFill>
              </a:rPr>
              <a:t>AUXILIARY Verbs </a:t>
            </a:r>
            <a:r>
              <a:rPr lang="en-US" dirty="0" smtClean="0"/>
              <a:t>also called </a:t>
            </a:r>
            <a:r>
              <a:rPr lang="en-US" dirty="0" smtClean="0">
                <a:solidFill>
                  <a:srgbClr val="FF6600"/>
                </a:solidFill>
              </a:rPr>
              <a:t>helping verbs</a:t>
            </a:r>
            <a:r>
              <a:rPr lang="en-US" dirty="0" smtClean="0"/>
              <a:t>  can NOT stand </a:t>
            </a:r>
          </a:p>
          <a:p>
            <a:pPr>
              <a:buNone/>
            </a:pPr>
            <a:r>
              <a:rPr lang="en-US" dirty="0" smtClean="0"/>
              <a:t>Alone in a sentence and are used with another verb (the main verb)</a:t>
            </a:r>
          </a:p>
          <a:p>
            <a:pPr>
              <a:buNone/>
            </a:pPr>
            <a:r>
              <a:rPr lang="en-US" dirty="0" smtClean="0"/>
              <a:t>    They stand BEFORE the Main Verb: </a:t>
            </a:r>
            <a:r>
              <a:rPr lang="en-US" dirty="0" smtClean="0">
                <a:solidFill>
                  <a:srgbClr val="FF6600"/>
                </a:solidFill>
              </a:rPr>
              <a:t>Auxiliary + Main Verb</a:t>
            </a:r>
          </a:p>
          <a:p>
            <a:pPr>
              <a:buNone/>
            </a:pPr>
            <a:endParaRPr lang="en-US" dirty="0" smtClean="0">
              <a:solidFill>
                <a:srgbClr val="FF6600"/>
              </a:solidFill>
            </a:endParaRPr>
          </a:p>
          <a:p>
            <a:pPr>
              <a:buNone/>
            </a:pPr>
            <a:r>
              <a:rPr lang="en-US" dirty="0" smtClean="0">
                <a:solidFill>
                  <a:srgbClr val="FF6600"/>
                </a:solidFill>
              </a:rPr>
              <a:t>AUXILIARY VERBS CAN BE:  </a:t>
            </a:r>
          </a:p>
          <a:p>
            <a:r>
              <a:rPr lang="en-US" sz="2429" dirty="0" smtClean="0"/>
              <a:t>MODAL</a:t>
            </a:r>
          </a:p>
          <a:p>
            <a:r>
              <a:rPr lang="en-US" sz="2429" dirty="0" smtClean="0"/>
              <a:t>PRIMARY</a:t>
            </a:r>
          </a:p>
          <a:p>
            <a:pPr>
              <a:buNone/>
            </a:pPr>
            <a:endParaRPr lang="en-US" sz="2429" dirty="0" smtClean="0"/>
          </a:p>
          <a:p>
            <a:pPr>
              <a:buNone/>
            </a:pPr>
            <a:endParaRPr lang="en-US" dirty="0"/>
          </a:p>
        </p:txBody>
      </p:sp>
      <p:pic>
        <p:nvPicPr>
          <p:cNvPr id="4" name="Picture 3"/>
          <p:cNvPicPr/>
          <p:nvPr/>
        </p:nvPicPr>
        <p:blipFill>
          <a:blip r:embed="rId2"/>
          <a:srcRect/>
          <a:stretch>
            <a:fillRect/>
          </a:stretch>
        </p:blipFill>
        <p:spPr bwMode="auto">
          <a:xfrm>
            <a:off x="7162800" y="2133600"/>
            <a:ext cx="1981200" cy="4000500"/>
          </a:xfrm>
          <a:prstGeom prst="rect">
            <a:avLst/>
          </a:prstGeom>
          <a:noFill/>
          <a:ln w="9525">
            <a:noFill/>
            <a:miter lim="800000"/>
            <a:headEnd/>
            <a:tailEnd/>
          </a:ln>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l_fi" descr="http://www.kyrene.org/schools/brisas/sunda/verb/HARRY.GIF"/>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00800" y="1143000"/>
            <a:ext cx="1905001" cy="4876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 name="TextBox 3"/>
          <p:cNvSpPr txBox="1"/>
          <p:nvPr/>
        </p:nvSpPr>
        <p:spPr>
          <a:xfrm>
            <a:off x="1066800" y="1066800"/>
            <a:ext cx="5105400" cy="400110"/>
          </a:xfrm>
          <a:prstGeom prst="rect">
            <a:avLst/>
          </a:prstGeom>
          <a:noFill/>
        </p:spPr>
        <p:txBody>
          <a:bodyPr wrap="square" rtlCol="0">
            <a:spAutoFit/>
          </a:bodyPr>
          <a:lstStyle/>
          <a:p>
            <a:r>
              <a:rPr lang="en-US" sz="2000" dirty="0" smtClean="0">
                <a:solidFill>
                  <a:srgbClr val="AA2B1E"/>
                </a:solidFill>
                <a:latin typeface="Arial Black"/>
                <a:cs typeface="Arial Black"/>
              </a:rPr>
              <a:t>AUXILIARIES / HELPING VERBS</a:t>
            </a:r>
            <a:endParaRPr lang="en-US" sz="2000" dirty="0">
              <a:solidFill>
                <a:srgbClr val="AA2B1E"/>
              </a:solidFill>
              <a:latin typeface="Arial Black"/>
              <a:cs typeface="Arial Black"/>
            </a:endParaRPr>
          </a:p>
        </p:txBody>
      </p:sp>
      <p:sp>
        <p:nvSpPr>
          <p:cNvPr id="5" name="TextBox 4"/>
          <p:cNvSpPr txBox="1"/>
          <p:nvPr/>
        </p:nvSpPr>
        <p:spPr>
          <a:xfrm>
            <a:off x="1298898" y="2057400"/>
            <a:ext cx="4114628" cy="3139321"/>
          </a:xfrm>
          <a:prstGeom prst="rect">
            <a:avLst/>
          </a:prstGeom>
          <a:noFill/>
        </p:spPr>
        <p:txBody>
          <a:bodyPr wrap="square" rtlCol="0">
            <a:spAutoFit/>
          </a:bodyPr>
          <a:lstStyle/>
          <a:p>
            <a:r>
              <a:rPr lang="en-US" dirty="0" smtClean="0"/>
              <a:t>Are used with the main verb to:</a:t>
            </a:r>
          </a:p>
          <a:p>
            <a:endParaRPr lang="en-US" dirty="0" smtClean="0"/>
          </a:p>
          <a:p>
            <a:pPr>
              <a:buFont typeface="Arial"/>
              <a:buChar char="•"/>
            </a:pPr>
            <a:r>
              <a:rPr lang="en-US" dirty="0" smtClean="0"/>
              <a:t> </a:t>
            </a:r>
            <a:r>
              <a:rPr lang="en-US" b="1" dirty="0" smtClean="0"/>
              <a:t>Express Time </a:t>
            </a:r>
            <a:r>
              <a:rPr lang="en-US" dirty="0" smtClean="0"/>
              <a:t>(form a verb tense)</a:t>
            </a:r>
          </a:p>
          <a:p>
            <a:r>
              <a:rPr lang="en-US" dirty="0" smtClean="0"/>
              <a:t>        Ex. I </a:t>
            </a:r>
            <a:r>
              <a:rPr lang="en-US" dirty="0" smtClean="0">
                <a:solidFill>
                  <a:srgbClr val="AA2B1E"/>
                </a:solidFill>
              </a:rPr>
              <a:t>have</a:t>
            </a:r>
            <a:r>
              <a:rPr lang="en-US" dirty="0" smtClean="0"/>
              <a:t> seen that movie!</a:t>
            </a:r>
          </a:p>
          <a:p>
            <a:endParaRPr lang="en-US" dirty="0" smtClean="0"/>
          </a:p>
          <a:p>
            <a:pPr>
              <a:buFont typeface="Arial"/>
              <a:buChar char="•"/>
            </a:pPr>
            <a:r>
              <a:rPr lang="en-US" dirty="0" smtClean="0"/>
              <a:t> </a:t>
            </a:r>
            <a:r>
              <a:rPr lang="en-US" b="1" dirty="0" smtClean="0"/>
              <a:t>Form a Question</a:t>
            </a:r>
          </a:p>
          <a:p>
            <a:r>
              <a:rPr lang="en-US" dirty="0" smtClean="0"/>
              <a:t>      </a:t>
            </a:r>
            <a:r>
              <a:rPr lang="en-US" sz="1400" dirty="0" smtClean="0"/>
              <a:t>( All questions start with Aux or Modal verbs)</a:t>
            </a:r>
          </a:p>
          <a:p>
            <a:r>
              <a:rPr lang="en-US" dirty="0" smtClean="0"/>
              <a:t>        Ex. </a:t>
            </a:r>
            <a:r>
              <a:rPr lang="en-US" dirty="0" smtClean="0">
                <a:solidFill>
                  <a:srgbClr val="AA2B1E"/>
                </a:solidFill>
              </a:rPr>
              <a:t>Do</a:t>
            </a:r>
            <a:r>
              <a:rPr lang="en-US" dirty="0" smtClean="0"/>
              <a:t> you agree with me?</a:t>
            </a:r>
          </a:p>
          <a:p>
            <a:endParaRPr lang="en-US" dirty="0" smtClean="0"/>
          </a:p>
          <a:p>
            <a:pPr>
              <a:buFont typeface="Arial"/>
              <a:buChar char="•"/>
            </a:pPr>
            <a:r>
              <a:rPr lang="en-US" dirty="0" smtClean="0"/>
              <a:t> </a:t>
            </a:r>
            <a:r>
              <a:rPr lang="en-US" b="1" dirty="0" smtClean="0"/>
              <a:t>Form a Negative</a:t>
            </a:r>
          </a:p>
          <a:p>
            <a:r>
              <a:rPr lang="en-US" dirty="0" smtClean="0"/>
              <a:t>        Ex.  They </a:t>
            </a:r>
            <a:r>
              <a:rPr lang="en-US" dirty="0" smtClean="0">
                <a:solidFill>
                  <a:srgbClr val="AA2B1E"/>
                </a:solidFill>
              </a:rPr>
              <a:t>were </a:t>
            </a:r>
            <a:r>
              <a:rPr lang="en-US" dirty="0" smtClean="0"/>
              <a:t>not listening.</a:t>
            </a: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6">
            <a:lumMod val="40000"/>
            <a:lumOff val="60000"/>
            <a:alpha val="6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AUXILIARY: Modal Verbs</a:t>
            </a:r>
            <a:endParaRPr lang="en-US" dirty="0">
              <a:solidFill>
                <a:schemeClr val="accent6">
                  <a:lumMod val="75000"/>
                </a:schemeClr>
              </a:solidFill>
            </a:endParaRPr>
          </a:p>
        </p:txBody>
      </p:sp>
      <p:pic>
        <p:nvPicPr>
          <p:cNvPr id="4" name="Content Placeholder 3"/>
          <p:cNvPicPr>
            <a:picLocks noGrp="1"/>
          </p:cNvPicPr>
          <p:nvPr>
            <p:ph idx="1"/>
          </p:nvPr>
        </p:nvPicPr>
        <p:blipFill>
          <a:blip r:embed="rId2"/>
          <a:srcRect l="-10538" r="-10538"/>
          <a:stretch>
            <a:fillRect/>
          </a:stretch>
        </p:blipFill>
        <p:spPr bwMode="auto">
          <a:xfrm>
            <a:off x="0" y="1371600"/>
            <a:ext cx="9144000" cy="5334000"/>
          </a:xfrm>
          <a:prstGeom prst="rect">
            <a:avLst/>
          </a:prstGeom>
          <a:noFill/>
          <a:ln w="9525">
            <a:noFill/>
            <a:miter lim="800000"/>
            <a:headEnd/>
            <a:tailEnd/>
          </a:ln>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27524763"/>
              </p:ext>
            </p:extLst>
          </p:nvPr>
        </p:nvGraphicFramePr>
        <p:xfrm>
          <a:off x="0" y="609600"/>
          <a:ext cx="7391400" cy="55165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1149395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143000" y="914400"/>
            <a:ext cx="6934200" cy="4801315"/>
          </a:xfrm>
          <a:prstGeom prst="rect">
            <a:avLst/>
          </a:prstGeom>
          <a:noFill/>
        </p:spPr>
        <p:txBody>
          <a:bodyPr wrap="square" rtlCol="0">
            <a:spAutoFit/>
          </a:bodyPr>
          <a:lstStyle/>
          <a:p>
            <a:r>
              <a:rPr lang="en-US" b="1" dirty="0" smtClean="0">
                <a:solidFill>
                  <a:srgbClr val="660066"/>
                </a:solidFill>
                <a:latin typeface="BlairMdITC TT-Medium"/>
                <a:cs typeface="BlairMdITC TT-Medium"/>
              </a:rPr>
              <a:t>      </a:t>
            </a:r>
            <a:r>
              <a:rPr lang="en-US" b="1" dirty="0" smtClean="0">
                <a:solidFill>
                  <a:srgbClr val="FF0000"/>
                </a:solidFill>
                <a:latin typeface="BlairMdITC TT-Medium"/>
                <a:cs typeface="BlairMdITC TT-Medium"/>
              </a:rPr>
              <a:t>ENGLISH  PRIMARY AUXILIARIES  ARE:</a:t>
            </a:r>
          </a:p>
          <a:p>
            <a:endParaRPr lang="en-US" dirty="0" smtClean="0"/>
          </a:p>
          <a:p>
            <a:pPr>
              <a:buFont typeface="Arial"/>
              <a:buChar char="•"/>
            </a:pPr>
            <a:r>
              <a:rPr lang="en-US" dirty="0" smtClean="0"/>
              <a:t> </a:t>
            </a:r>
            <a:r>
              <a:rPr lang="en-US" b="1" dirty="0" smtClean="0">
                <a:solidFill>
                  <a:srgbClr val="660066"/>
                </a:solidFill>
              </a:rPr>
              <a:t>BE </a:t>
            </a:r>
            <a:r>
              <a:rPr lang="en-US" dirty="0" smtClean="0"/>
              <a:t> ( am, is, are/ was, were)</a:t>
            </a:r>
          </a:p>
          <a:p>
            <a:r>
              <a:rPr lang="en-US" dirty="0" smtClean="0"/>
              <a:t> - forms </a:t>
            </a:r>
            <a:r>
              <a:rPr lang="en-US" b="1" dirty="0" smtClean="0">
                <a:solidFill>
                  <a:srgbClr val="660066"/>
                </a:solidFill>
              </a:rPr>
              <a:t>Progressive Tenses (statements, ?</a:t>
            </a:r>
            <a:r>
              <a:rPr lang="en-US" b="1" dirty="0" err="1" smtClean="0">
                <a:solidFill>
                  <a:srgbClr val="660066"/>
                </a:solidFill>
              </a:rPr>
              <a:t>s</a:t>
            </a:r>
            <a:r>
              <a:rPr lang="en-US" b="1" dirty="0" smtClean="0">
                <a:solidFill>
                  <a:srgbClr val="660066"/>
                </a:solidFill>
              </a:rPr>
              <a:t> and Negatives)</a:t>
            </a:r>
          </a:p>
          <a:p>
            <a:endParaRPr lang="en-US" dirty="0" smtClean="0"/>
          </a:p>
          <a:p>
            <a:pPr>
              <a:buFont typeface="Arial"/>
              <a:buChar char="•"/>
            </a:pPr>
            <a:r>
              <a:rPr lang="en-US" dirty="0" smtClean="0"/>
              <a:t> </a:t>
            </a:r>
            <a:r>
              <a:rPr lang="en-US" b="1" dirty="0" smtClean="0">
                <a:solidFill>
                  <a:srgbClr val="660066"/>
                </a:solidFill>
              </a:rPr>
              <a:t>DO</a:t>
            </a:r>
            <a:r>
              <a:rPr lang="en-US" dirty="0" smtClean="0">
                <a:solidFill>
                  <a:srgbClr val="660066"/>
                </a:solidFill>
              </a:rPr>
              <a:t> </a:t>
            </a:r>
            <a:r>
              <a:rPr lang="en-US" dirty="0" smtClean="0"/>
              <a:t> (do,  does, did)</a:t>
            </a:r>
          </a:p>
          <a:p>
            <a:r>
              <a:rPr lang="en-US" dirty="0" smtClean="0"/>
              <a:t>  - is used with </a:t>
            </a:r>
            <a:r>
              <a:rPr lang="en-US" b="1" dirty="0" smtClean="0">
                <a:solidFill>
                  <a:srgbClr val="660066"/>
                </a:solidFill>
              </a:rPr>
              <a:t>Simple Tenses (?</a:t>
            </a:r>
            <a:r>
              <a:rPr lang="en-US" b="1" dirty="0" err="1" smtClean="0">
                <a:solidFill>
                  <a:srgbClr val="660066"/>
                </a:solidFill>
              </a:rPr>
              <a:t>s</a:t>
            </a:r>
            <a:r>
              <a:rPr lang="en-US" b="1" dirty="0" smtClean="0">
                <a:solidFill>
                  <a:srgbClr val="660066"/>
                </a:solidFill>
              </a:rPr>
              <a:t> and  Negative)</a:t>
            </a:r>
          </a:p>
          <a:p>
            <a:endParaRPr lang="en-US" dirty="0" smtClean="0"/>
          </a:p>
          <a:p>
            <a:pPr>
              <a:buFont typeface="Arial"/>
              <a:buChar char="•"/>
            </a:pPr>
            <a:r>
              <a:rPr lang="en-US" dirty="0" smtClean="0"/>
              <a:t> </a:t>
            </a:r>
            <a:r>
              <a:rPr lang="en-US" b="1" dirty="0" smtClean="0">
                <a:solidFill>
                  <a:srgbClr val="660066"/>
                </a:solidFill>
              </a:rPr>
              <a:t>HAVE </a:t>
            </a:r>
            <a:r>
              <a:rPr lang="en-US" dirty="0" smtClean="0"/>
              <a:t>( have, has, had)</a:t>
            </a:r>
          </a:p>
          <a:p>
            <a:r>
              <a:rPr lang="en-US" dirty="0" smtClean="0"/>
              <a:t>- forms </a:t>
            </a:r>
            <a:r>
              <a:rPr lang="en-US" b="1" dirty="0" smtClean="0">
                <a:solidFill>
                  <a:srgbClr val="660066"/>
                </a:solidFill>
              </a:rPr>
              <a:t>Perfect Tenses (statements, ?</a:t>
            </a:r>
            <a:r>
              <a:rPr lang="en-US" b="1" dirty="0" err="1" smtClean="0">
                <a:solidFill>
                  <a:srgbClr val="660066"/>
                </a:solidFill>
              </a:rPr>
              <a:t>s</a:t>
            </a:r>
            <a:r>
              <a:rPr lang="en-US" b="1" dirty="0" smtClean="0">
                <a:solidFill>
                  <a:srgbClr val="660066"/>
                </a:solidFill>
              </a:rPr>
              <a:t> and Negatives)</a:t>
            </a:r>
          </a:p>
          <a:p>
            <a:r>
              <a:rPr lang="en-US" dirty="0" smtClean="0"/>
              <a:t>     </a:t>
            </a:r>
          </a:p>
          <a:p>
            <a:pPr>
              <a:buFont typeface="Arial"/>
              <a:buChar char="•"/>
            </a:pPr>
            <a:r>
              <a:rPr lang="en-US" dirty="0" smtClean="0"/>
              <a:t> </a:t>
            </a:r>
            <a:r>
              <a:rPr lang="en-US" b="1" dirty="0" smtClean="0">
                <a:solidFill>
                  <a:srgbClr val="660066"/>
                </a:solidFill>
              </a:rPr>
              <a:t>WILL </a:t>
            </a:r>
            <a:r>
              <a:rPr lang="en-US" dirty="0" smtClean="0"/>
              <a:t> (will , would) </a:t>
            </a:r>
          </a:p>
          <a:p>
            <a:pPr>
              <a:buFontTx/>
              <a:buChar char="-"/>
            </a:pPr>
            <a:r>
              <a:rPr lang="en-US" dirty="0" smtClean="0"/>
              <a:t>forms  </a:t>
            </a:r>
            <a:r>
              <a:rPr lang="en-US" b="1" dirty="0" smtClean="0">
                <a:solidFill>
                  <a:srgbClr val="660066"/>
                </a:solidFill>
              </a:rPr>
              <a:t>Future Tenses (statements, ?</a:t>
            </a:r>
            <a:r>
              <a:rPr lang="en-US" b="1" dirty="0" err="1" smtClean="0">
                <a:solidFill>
                  <a:srgbClr val="660066"/>
                </a:solidFill>
              </a:rPr>
              <a:t>s</a:t>
            </a:r>
            <a:r>
              <a:rPr lang="en-US" b="1" dirty="0" smtClean="0">
                <a:solidFill>
                  <a:srgbClr val="660066"/>
                </a:solidFill>
              </a:rPr>
              <a:t> and Negatives)</a:t>
            </a:r>
          </a:p>
          <a:p>
            <a:endParaRPr lang="en-US" b="1" dirty="0" smtClean="0">
              <a:solidFill>
                <a:srgbClr val="660066"/>
              </a:solidFill>
            </a:endParaRPr>
          </a:p>
          <a:p>
            <a:endParaRPr lang="en-US" b="1" dirty="0" smtClean="0">
              <a:solidFill>
                <a:srgbClr val="660066"/>
              </a:solidFill>
            </a:endParaRPr>
          </a:p>
          <a:p>
            <a:r>
              <a:rPr lang="en-US" b="1" dirty="0" smtClean="0">
                <a:solidFill>
                  <a:srgbClr val="660066"/>
                </a:solidFill>
              </a:rPr>
              <a:t>  </a:t>
            </a:r>
          </a:p>
          <a:p>
            <a:r>
              <a:rPr lang="en-US" b="1" dirty="0" smtClean="0">
                <a:solidFill>
                  <a:srgbClr val="FF0000"/>
                </a:solidFill>
              </a:rPr>
              <a:t>              REMEMBER:</a:t>
            </a:r>
            <a:r>
              <a:rPr lang="en-US" dirty="0" smtClean="0"/>
              <a:t>  </a:t>
            </a:r>
            <a:r>
              <a:rPr lang="en-US" sz="1600" b="1" dirty="0" smtClean="0"/>
              <a:t>Auxiliaries have NO Meaning of their own!</a:t>
            </a:r>
            <a:endParaRPr lang="en-US" sz="1600" b="1" dirty="0"/>
          </a:p>
        </p:txBody>
      </p:sp>
      <p:graphicFrame>
        <p:nvGraphicFramePr>
          <p:cNvPr id="91138" name="Object 2"/>
          <p:cNvGraphicFramePr>
            <a:graphicFrameLocks noChangeAspect="1"/>
          </p:cNvGraphicFramePr>
          <p:nvPr/>
        </p:nvGraphicFramePr>
        <p:xfrm>
          <a:off x="838200" y="5181600"/>
          <a:ext cx="1066800" cy="685800"/>
        </p:xfrm>
        <a:graphic>
          <a:graphicData uri="http://schemas.openxmlformats.org/presentationml/2006/ole">
            <p:oleObj spid="_x0000_s91138" name="Document" r:id="rId3" imgW="444500" imgH="431800" progId="Word.Document.12">
              <p:link updateAutomatic="1"/>
            </p:oleObj>
          </a:graphicData>
        </a:graphic>
      </p:graphicFrame>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739</Words>
  <Application>Microsoft Macintosh PowerPoint</Application>
  <PresentationFormat>On-screen Show (4:3)</PresentationFormat>
  <Paragraphs>120</Paragraphs>
  <Slides>15</Slides>
  <Notes>1</Notes>
  <HiddenSlides>0</HiddenSlides>
  <MMClips>0</MMClips>
  <ScaleCrop>false</ScaleCrop>
  <HeadingPairs>
    <vt:vector size="6" baseType="variant">
      <vt:variant>
        <vt:lpstr>Design Template</vt:lpstr>
      </vt:variant>
      <vt:variant>
        <vt:i4>3</vt:i4>
      </vt:variant>
      <vt:variant>
        <vt:lpstr>Links</vt:lpstr>
      </vt:variant>
      <vt:variant>
        <vt:i4>1</vt:i4>
      </vt:variant>
      <vt:variant>
        <vt:lpstr>Slide Titles</vt:lpstr>
      </vt:variant>
      <vt:variant>
        <vt:i4>15</vt:i4>
      </vt:variant>
    </vt:vector>
  </HeadingPairs>
  <TitlesOfParts>
    <vt:vector size="19" baseType="lpstr">
      <vt:lpstr>Office Theme</vt:lpstr>
      <vt:lpstr>NewsPrint</vt:lpstr>
      <vt:lpstr>Pushpin</vt:lpstr>
      <vt:lpstr>Untitled:ENGLISH:VERB%20TENSES%20HANDOUT.doc!OLE_LINK3</vt:lpstr>
      <vt:lpstr>AUXILARIES</vt:lpstr>
      <vt:lpstr>WHAT IS AN AUXILIARY?</vt:lpstr>
      <vt:lpstr>VERBS</vt:lpstr>
      <vt:lpstr>WHAT DO WE KNOW ABOUT VERB TYPES? </vt:lpstr>
      <vt:lpstr>Slide 5</vt:lpstr>
      <vt:lpstr>Slide 6</vt:lpstr>
      <vt:lpstr>AUXILIARY: Modal Verbs</vt:lpstr>
      <vt:lpstr>Slide 8</vt:lpstr>
      <vt:lpstr>Slide 9</vt:lpstr>
      <vt:lpstr>SIMPLE                   Aux: DO (Only for ? and Negative)</vt:lpstr>
      <vt:lpstr>PROGRESSIVE   Aux: BE</vt:lpstr>
      <vt:lpstr>PERFECT Aux: HAVE</vt:lpstr>
      <vt:lpstr>PERFECT PROGRESSIVE   Aux: HAVE BEEN</vt:lpstr>
      <vt:lpstr>LET’S DO AN ACTIVITY</vt:lpstr>
      <vt:lpstr>FIND  AUXILIARIES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dc:creator>
  <cp:lastModifiedBy>LAVC Writing Tutor</cp:lastModifiedBy>
  <cp:revision>26</cp:revision>
  <dcterms:created xsi:type="dcterms:W3CDTF">2013-10-21T21:37:11Z</dcterms:created>
  <dcterms:modified xsi:type="dcterms:W3CDTF">2013-10-21T21:39:47Z</dcterms:modified>
</cp:coreProperties>
</file>