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  <p:sldMasterId id="2147483732" r:id="rId2"/>
  </p:sldMasterIdLst>
  <p:notesMasterIdLst>
    <p:notesMasterId r:id="rId8"/>
  </p:notesMasterIdLst>
  <p:sldIdLst>
    <p:sldId id="276" r:id="rId3"/>
    <p:sldId id="274" r:id="rId4"/>
    <p:sldId id="275" r:id="rId5"/>
    <p:sldId id="278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50000"/>
    <a:srgbClr val="E96309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2008" y="-96"/>
      </p:cViewPr>
      <p:guideLst>
        <p:guide orient="horz" pos="2160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D2EE4-14D9-4528-8DCB-926B001D13A2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54431-37A4-4D48-A51A-1D5999EA0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4104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/>
          </p:cNvPicPr>
          <p:nvPr/>
        </p:nvPicPr>
        <p:blipFill>
          <a:blip r:embed="rId2"/>
          <a:srcRect l="-15543" r="-15543"/>
          <a:stretch>
            <a:fillRect/>
          </a:stretch>
        </p:blipFill>
        <p:spPr bwMode="auto">
          <a:xfrm>
            <a:off x="533400" y="1295400"/>
            <a:ext cx="8229600" cy="470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WORKSHOP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00400" y="5181600"/>
            <a:ext cx="5486400" cy="11277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BY: Kristina </a:t>
            </a:r>
            <a:r>
              <a:rPr lang="en-US" dirty="0" err="1" smtClean="0">
                <a:solidFill>
                  <a:srgbClr val="FF0000"/>
                </a:solidFill>
              </a:rPr>
              <a:t>Yegoryan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mp:transition xmlns:mp="http://schemas.microsoft.com/office/mac/powerpoint/2008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90800"/>
            <a:ext cx="8686800" cy="3429000"/>
          </a:xfrm>
        </p:spPr>
        <p:txBody>
          <a:bodyPr/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 </a:t>
            </a:r>
            <a:r>
              <a:rPr lang="en-US" sz="2800" b="1" dirty="0" smtClean="0"/>
              <a:t>conjunction is </a:t>
            </a:r>
            <a:r>
              <a:rPr lang="en-US" sz="2800" b="1" dirty="0" smtClean="0"/>
              <a:t>a part of speech.</a:t>
            </a:r>
            <a:br>
              <a:rPr lang="en-US" sz="2800" b="1" dirty="0" smtClean="0"/>
            </a:br>
            <a:r>
              <a:rPr lang="en-US" sz="2800" b="1" dirty="0" smtClean="0"/>
              <a:t>It is  </a:t>
            </a:r>
            <a:r>
              <a:rPr lang="en-US" sz="2800" b="1" dirty="0" smtClean="0"/>
              <a:t>joiner, a word that </a:t>
            </a:r>
            <a:r>
              <a:rPr lang="en-US" sz="2800" b="1" u="sng" dirty="0" smtClean="0"/>
              <a:t>connects</a:t>
            </a:r>
            <a:r>
              <a:rPr lang="en-US" sz="2800" b="1" dirty="0" smtClean="0"/>
              <a:t> (conjoins) parts of a sentence.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mp:transition xmlns:mp="http://schemas.microsoft.com/office/mac/powerpoint/2008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6600"/>
                </a:solidFill>
              </a:rPr>
              <a:t>THE TYPES OF CONJUNCTIONS</a:t>
            </a:r>
            <a:endParaRPr lang="en-US" sz="3200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COORDINATING</a:t>
            </a:r>
          </a:p>
          <a:p>
            <a:endParaRPr lang="en-US" dirty="0" smtClean="0"/>
          </a:p>
          <a:p>
            <a:r>
              <a:rPr lang="en-US" dirty="0" smtClean="0"/>
              <a:t>SUBORDINATING</a:t>
            </a:r>
          </a:p>
          <a:p>
            <a:endParaRPr lang="en-US" dirty="0" smtClean="0"/>
          </a:p>
          <a:p>
            <a:r>
              <a:rPr lang="en-US" dirty="0" smtClean="0"/>
              <a:t>CORELLATING</a:t>
            </a:r>
          </a:p>
          <a:p>
            <a:endParaRPr lang="en-US" dirty="0" smtClean="0"/>
          </a:p>
          <a:p>
            <a:r>
              <a:rPr lang="en-US" dirty="0" smtClean="0"/>
              <a:t>ADVERBIAL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mp:transition xmlns:mp="http://schemas.microsoft.com/office/mac/powerpoint/2008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6600"/>
                </a:solidFill>
              </a:rPr>
              <a:t>THE TYPES OF CONJUNCTIONS</a:t>
            </a:r>
            <a:endParaRPr lang="en-US" sz="3200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COORDINATING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3-03-27 at 12.52.1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429000"/>
            <a:ext cx="4991100" cy="876300"/>
          </a:xfrm>
          <a:prstGeom prst="rect">
            <a:avLst/>
          </a:prstGeom>
        </p:spPr>
      </p:pic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mp:transition xmlns:mp="http://schemas.microsoft.com/office/mac/powerpoint/2008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3-03-27 at 12.51.09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9855" r="-9855"/>
          <a:stretch>
            <a:fillRect/>
          </a:stretch>
        </p:blipFill>
        <p:spPr/>
      </p:pic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mp:transition xmlns:mp="http://schemas.microsoft.com/office/mac/powerpoint/2008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47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Decatur</vt:lpstr>
      <vt:lpstr>Apex</vt:lpstr>
      <vt:lpstr>WORKSHOP </vt:lpstr>
      <vt:lpstr>  A conjunction is a part of speech. It is  joiner, a word that connects (conjoins) parts of a sentence. </vt:lpstr>
      <vt:lpstr>THE TYPES OF CONJUNCTIONS</vt:lpstr>
      <vt:lpstr>THE TYPES OF CONJUNCTIONS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</dc:creator>
  <cp:lastModifiedBy>LAVC Writing Tutor</cp:lastModifiedBy>
  <cp:revision>27</cp:revision>
  <dcterms:created xsi:type="dcterms:W3CDTF">2013-03-27T19:38:59Z</dcterms:created>
  <dcterms:modified xsi:type="dcterms:W3CDTF">2013-03-27T19:52:33Z</dcterms:modified>
</cp:coreProperties>
</file>